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6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7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78" y="138"/>
      </p:cViewPr>
      <p:guideLst>
        <p:guide orient="horz" pos="70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91A6-C35F-447B-9590-CEB75298B41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576A-1283-498B-99B6-406EE8A8C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81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91A6-C35F-447B-9590-CEB75298B41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576A-1283-498B-99B6-406EE8A8C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53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91A6-C35F-447B-9590-CEB75298B41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576A-1283-498B-99B6-406EE8A8C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92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91A6-C35F-447B-9590-CEB75298B41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576A-1283-498B-99B6-406EE8A8C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597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91A6-C35F-447B-9590-CEB75298B41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576A-1283-498B-99B6-406EE8A8C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110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91A6-C35F-447B-9590-CEB75298B41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576A-1283-498B-99B6-406EE8A8C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91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91A6-C35F-447B-9590-CEB75298B41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576A-1283-498B-99B6-406EE8A8C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38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91A6-C35F-447B-9590-CEB75298B41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576A-1283-498B-99B6-406EE8A8C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08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91A6-C35F-447B-9590-CEB75298B41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576A-1283-498B-99B6-406EE8A8C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11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91A6-C35F-447B-9590-CEB75298B41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576A-1283-498B-99B6-406EE8A8C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91A6-C35F-447B-9590-CEB75298B41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576A-1283-498B-99B6-406EE8A8C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09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091A6-C35F-447B-9590-CEB75298B415}" type="datetimeFigureOut">
              <a:rPr lang="de-DE" smtClean="0"/>
              <a:t>23.09.2018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A576A-1283-498B-99B6-406EE8A8C6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55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126671" y="473529"/>
            <a:ext cx="10842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 smtClean="0"/>
              <a:t>Das Geheimnis der Streifenmuster</a:t>
            </a:r>
            <a:endParaRPr lang="de-DE" sz="54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123" y="1396859"/>
            <a:ext cx="6555753" cy="421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777285" y="1300766"/>
            <a:ext cx="5043241" cy="2128234"/>
          </a:xfrm>
          <a:prstGeom prst="rect">
            <a:avLst/>
          </a:prstGeom>
          <a:solidFill>
            <a:schemeClr val="bg1">
              <a:alpha val="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777285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3219717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219717" y="3312827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6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1680692" y="-22673"/>
            <a:ext cx="5139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Code C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336667" y="1703163"/>
            <a:ext cx="3933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1010000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714500" y="4604671"/>
            <a:ext cx="20737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1010000</a:t>
            </a:r>
          </a:p>
          <a:p>
            <a:r>
              <a:rPr lang="de-DE" sz="2800" dirty="0" smtClean="0"/>
              <a:t>1001000</a:t>
            </a:r>
          </a:p>
          <a:p>
            <a:r>
              <a:rPr lang="de-DE" sz="2800" dirty="0" smtClean="0"/>
              <a:t>1000100</a:t>
            </a:r>
          </a:p>
          <a:p>
            <a:r>
              <a:rPr lang="de-DE" sz="2800" b="1" dirty="0" smtClean="0"/>
              <a:t>1000010</a:t>
            </a:r>
            <a:endParaRPr lang="de-DE" sz="28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570514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1101100</a:t>
            </a:r>
          </a:p>
          <a:p>
            <a:r>
              <a:rPr lang="de-DE" sz="2800" b="1" dirty="0" smtClean="0"/>
              <a:t>1100110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807526" y="4610110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1011100</a:t>
            </a:r>
          </a:p>
          <a:p>
            <a:r>
              <a:rPr lang="de-DE" sz="2800" b="1" dirty="0" smtClean="0"/>
              <a:t>1001110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908470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1110100</a:t>
            </a:r>
          </a:p>
          <a:p>
            <a:r>
              <a:rPr lang="de-DE" sz="2800" b="1" dirty="0" smtClean="0"/>
              <a:t>1110010</a:t>
            </a:r>
          </a:p>
        </p:txBody>
      </p:sp>
    </p:spTree>
    <p:extLst>
      <p:ext uri="{BB962C8B-B14F-4D97-AF65-F5344CB8AC3E}">
        <p14:creationId xmlns:p14="http://schemas.microsoft.com/office/powerpoint/2010/main" val="11246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777285" y="1300766"/>
            <a:ext cx="5043241" cy="2128234"/>
          </a:xfrm>
          <a:prstGeom prst="rect">
            <a:avLst/>
          </a:prstGeom>
          <a:solidFill>
            <a:schemeClr val="bg1">
              <a:alpha val="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777285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4650258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219717" y="3312827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7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1680692" y="-22673"/>
            <a:ext cx="5139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Code C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336667" y="1703163"/>
            <a:ext cx="3933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1000100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714500" y="4604671"/>
            <a:ext cx="20737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1010000</a:t>
            </a:r>
          </a:p>
          <a:p>
            <a:r>
              <a:rPr lang="de-DE" sz="2800" b="1" dirty="0" smtClean="0">
                <a:solidFill>
                  <a:srgbClr val="FF0000"/>
                </a:solidFill>
              </a:rPr>
              <a:t>1001000</a:t>
            </a:r>
          </a:p>
          <a:p>
            <a:r>
              <a:rPr lang="de-DE" sz="2800" dirty="0" smtClean="0"/>
              <a:t>1000100</a:t>
            </a:r>
          </a:p>
          <a:p>
            <a:r>
              <a:rPr lang="de-DE" sz="2800" b="1" dirty="0" smtClean="0"/>
              <a:t>1000010</a:t>
            </a:r>
            <a:endParaRPr lang="de-DE" sz="28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570514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1101100</a:t>
            </a:r>
          </a:p>
          <a:p>
            <a:r>
              <a:rPr lang="de-DE" sz="2800" b="1" dirty="0" smtClean="0"/>
              <a:t>1100110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807526" y="4610110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1011100</a:t>
            </a:r>
          </a:p>
          <a:p>
            <a:r>
              <a:rPr lang="de-DE" sz="2800" b="1" dirty="0" smtClean="0"/>
              <a:t>1001110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908470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1110100</a:t>
            </a:r>
          </a:p>
          <a:p>
            <a:r>
              <a:rPr lang="de-DE" sz="2800" dirty="0" smtClean="0"/>
              <a:t>1110010</a:t>
            </a:r>
          </a:p>
        </p:txBody>
      </p:sp>
    </p:spTree>
    <p:extLst>
      <p:ext uri="{BB962C8B-B14F-4D97-AF65-F5344CB8AC3E}">
        <p14:creationId xmlns:p14="http://schemas.microsoft.com/office/powerpoint/2010/main" val="297821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777285" y="1300766"/>
            <a:ext cx="5043241" cy="2128234"/>
          </a:xfrm>
          <a:prstGeom prst="rect">
            <a:avLst/>
          </a:prstGeom>
          <a:solidFill>
            <a:schemeClr val="bg1">
              <a:alpha val="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777285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929042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219717" y="3312827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8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1680692" y="-22673"/>
            <a:ext cx="5139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Code C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336667" y="1703163"/>
            <a:ext cx="3933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1001000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714500" y="4604671"/>
            <a:ext cx="20737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1010000</a:t>
            </a:r>
          </a:p>
          <a:p>
            <a:r>
              <a:rPr lang="de-DE" sz="2800" b="1" dirty="0" smtClean="0">
                <a:solidFill>
                  <a:srgbClr val="FF0000"/>
                </a:solidFill>
              </a:rPr>
              <a:t>1001000</a:t>
            </a:r>
          </a:p>
          <a:p>
            <a:r>
              <a:rPr lang="de-DE" sz="2800" b="1" dirty="0" smtClean="0"/>
              <a:t>1000100</a:t>
            </a:r>
          </a:p>
          <a:p>
            <a:r>
              <a:rPr lang="de-DE" sz="2800" b="1" dirty="0" smtClean="0"/>
              <a:t>1000010</a:t>
            </a:r>
            <a:endParaRPr lang="de-DE" sz="28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570514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1101100</a:t>
            </a:r>
          </a:p>
          <a:p>
            <a:r>
              <a:rPr lang="de-DE" sz="2800" b="1" dirty="0" smtClean="0"/>
              <a:t>1100110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807526" y="4610110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1011100</a:t>
            </a:r>
          </a:p>
          <a:p>
            <a:r>
              <a:rPr lang="de-DE" sz="2800" b="1" dirty="0" smtClean="0"/>
              <a:t>1001110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908470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1110100</a:t>
            </a:r>
          </a:p>
          <a:p>
            <a:r>
              <a:rPr lang="de-DE" sz="2800" b="1" dirty="0" smtClean="0"/>
              <a:t>1110010</a:t>
            </a:r>
          </a:p>
        </p:txBody>
      </p:sp>
    </p:spTree>
    <p:extLst>
      <p:ext uri="{BB962C8B-B14F-4D97-AF65-F5344CB8AC3E}">
        <p14:creationId xmlns:p14="http://schemas.microsoft.com/office/powerpoint/2010/main" val="41608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777285" y="1300766"/>
            <a:ext cx="5043241" cy="2128234"/>
          </a:xfrm>
          <a:prstGeom prst="rect">
            <a:avLst/>
          </a:prstGeom>
          <a:solidFill>
            <a:schemeClr val="bg1">
              <a:alpha val="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490409" y="1329747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769683" y="1329747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202547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653567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219717" y="3312827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9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1680692" y="-22673"/>
            <a:ext cx="5139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Code C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336667" y="1703163"/>
            <a:ext cx="3933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1110100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714500" y="4604671"/>
            <a:ext cx="20737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1010000</a:t>
            </a:r>
          </a:p>
          <a:p>
            <a:r>
              <a:rPr lang="de-DE" sz="2800" b="1" dirty="0" smtClean="0"/>
              <a:t>1001000</a:t>
            </a:r>
          </a:p>
          <a:p>
            <a:r>
              <a:rPr lang="de-DE" sz="2800" b="1" dirty="0" smtClean="0"/>
              <a:t>1000100</a:t>
            </a:r>
          </a:p>
          <a:p>
            <a:r>
              <a:rPr lang="de-DE" sz="2800" b="1" dirty="0" smtClean="0"/>
              <a:t>1000010</a:t>
            </a:r>
            <a:endParaRPr lang="de-DE" sz="28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570514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1101100</a:t>
            </a:r>
          </a:p>
          <a:p>
            <a:r>
              <a:rPr lang="de-DE" sz="2800" b="1" dirty="0" smtClean="0"/>
              <a:t>1100110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807526" y="4610110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1011100</a:t>
            </a:r>
          </a:p>
          <a:p>
            <a:r>
              <a:rPr lang="de-DE" sz="2800" b="1" dirty="0" smtClean="0"/>
              <a:t>1001110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908470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1110100</a:t>
            </a:r>
          </a:p>
          <a:p>
            <a:r>
              <a:rPr lang="de-DE" sz="2800" b="1" dirty="0" smtClean="0"/>
              <a:t>1110010</a:t>
            </a:r>
          </a:p>
        </p:txBody>
      </p:sp>
    </p:spTree>
    <p:extLst>
      <p:ext uri="{BB962C8B-B14F-4D97-AF65-F5344CB8AC3E}">
        <p14:creationId xmlns:p14="http://schemas.microsoft.com/office/powerpoint/2010/main" val="14547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Rechteck 282"/>
          <p:cNvSpPr/>
          <p:nvPr/>
        </p:nvSpPr>
        <p:spPr>
          <a:xfrm>
            <a:off x="658983" y="3495486"/>
            <a:ext cx="1049312" cy="8553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4" name="Rechteck 283"/>
          <p:cNvSpPr/>
          <p:nvPr/>
        </p:nvSpPr>
        <p:spPr>
          <a:xfrm>
            <a:off x="654183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5" name="Rechteck 284"/>
          <p:cNvSpPr/>
          <p:nvPr/>
        </p:nvSpPr>
        <p:spPr>
          <a:xfrm>
            <a:off x="804736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6" name="Rechteck 285"/>
          <p:cNvSpPr/>
          <p:nvPr/>
        </p:nvSpPr>
        <p:spPr>
          <a:xfrm>
            <a:off x="958361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7" name="Rechteck 286"/>
          <p:cNvSpPr/>
          <p:nvPr/>
        </p:nvSpPr>
        <p:spPr>
          <a:xfrm>
            <a:off x="1102459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8" name="Rechteck 287"/>
          <p:cNvSpPr/>
          <p:nvPr/>
        </p:nvSpPr>
        <p:spPr>
          <a:xfrm>
            <a:off x="1252461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9" name="Rechteck 288"/>
          <p:cNvSpPr/>
          <p:nvPr/>
        </p:nvSpPr>
        <p:spPr>
          <a:xfrm>
            <a:off x="1406578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0" name="Rechteck 289"/>
          <p:cNvSpPr/>
          <p:nvPr/>
        </p:nvSpPr>
        <p:spPr>
          <a:xfrm>
            <a:off x="1558944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1" name="Rechteck 290"/>
          <p:cNvSpPr/>
          <p:nvPr/>
        </p:nvSpPr>
        <p:spPr>
          <a:xfrm>
            <a:off x="11082476" y="3495486"/>
            <a:ext cx="1049312" cy="8553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2" name="Rechteck 291"/>
          <p:cNvSpPr/>
          <p:nvPr/>
        </p:nvSpPr>
        <p:spPr>
          <a:xfrm>
            <a:off x="11077676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3" name="Rechteck 292"/>
          <p:cNvSpPr/>
          <p:nvPr/>
        </p:nvSpPr>
        <p:spPr>
          <a:xfrm>
            <a:off x="11228232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4" name="Rechteck 293"/>
          <p:cNvSpPr/>
          <p:nvPr/>
        </p:nvSpPr>
        <p:spPr>
          <a:xfrm>
            <a:off x="11381854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5" name="Rechteck 294"/>
          <p:cNvSpPr/>
          <p:nvPr/>
        </p:nvSpPr>
        <p:spPr>
          <a:xfrm>
            <a:off x="11525952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6" name="Rechteck 295"/>
          <p:cNvSpPr/>
          <p:nvPr/>
        </p:nvSpPr>
        <p:spPr>
          <a:xfrm>
            <a:off x="11675954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7" name="Rechteck 296"/>
          <p:cNvSpPr/>
          <p:nvPr/>
        </p:nvSpPr>
        <p:spPr>
          <a:xfrm>
            <a:off x="11830071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8" name="Rechteck 297"/>
          <p:cNvSpPr/>
          <p:nvPr/>
        </p:nvSpPr>
        <p:spPr>
          <a:xfrm>
            <a:off x="11982437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9" name="Rechteck 298"/>
          <p:cNvSpPr/>
          <p:nvPr/>
        </p:nvSpPr>
        <p:spPr>
          <a:xfrm>
            <a:off x="1817149" y="3495486"/>
            <a:ext cx="1049312" cy="8553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0" name="Rechteck 299"/>
          <p:cNvSpPr/>
          <p:nvPr/>
        </p:nvSpPr>
        <p:spPr>
          <a:xfrm>
            <a:off x="1812349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1" name="Rechteck 300"/>
          <p:cNvSpPr/>
          <p:nvPr/>
        </p:nvSpPr>
        <p:spPr>
          <a:xfrm>
            <a:off x="1962905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2" name="Rechteck 301"/>
          <p:cNvSpPr/>
          <p:nvPr/>
        </p:nvSpPr>
        <p:spPr>
          <a:xfrm>
            <a:off x="2116527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3" name="Rechteck 302"/>
          <p:cNvSpPr/>
          <p:nvPr/>
        </p:nvSpPr>
        <p:spPr>
          <a:xfrm>
            <a:off x="2260625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4" name="Rechteck 303"/>
          <p:cNvSpPr/>
          <p:nvPr/>
        </p:nvSpPr>
        <p:spPr>
          <a:xfrm>
            <a:off x="2410627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5" name="Rechteck 304"/>
          <p:cNvSpPr/>
          <p:nvPr/>
        </p:nvSpPr>
        <p:spPr>
          <a:xfrm>
            <a:off x="2564744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6" name="Rechteck 305"/>
          <p:cNvSpPr/>
          <p:nvPr/>
        </p:nvSpPr>
        <p:spPr>
          <a:xfrm>
            <a:off x="2717110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7" name="Rechteck 306"/>
          <p:cNvSpPr/>
          <p:nvPr/>
        </p:nvSpPr>
        <p:spPr>
          <a:xfrm>
            <a:off x="2975315" y="3495486"/>
            <a:ext cx="1049312" cy="8553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8" name="Rechteck 307"/>
          <p:cNvSpPr/>
          <p:nvPr/>
        </p:nvSpPr>
        <p:spPr>
          <a:xfrm>
            <a:off x="2970515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9" name="Rechteck 308"/>
          <p:cNvSpPr/>
          <p:nvPr/>
        </p:nvSpPr>
        <p:spPr>
          <a:xfrm>
            <a:off x="3121071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0" name="Rechteck 309"/>
          <p:cNvSpPr/>
          <p:nvPr/>
        </p:nvSpPr>
        <p:spPr>
          <a:xfrm>
            <a:off x="3274693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1" name="Rechteck 310"/>
          <p:cNvSpPr/>
          <p:nvPr/>
        </p:nvSpPr>
        <p:spPr>
          <a:xfrm>
            <a:off x="3418791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2" name="Rechteck 311"/>
          <p:cNvSpPr/>
          <p:nvPr/>
        </p:nvSpPr>
        <p:spPr>
          <a:xfrm>
            <a:off x="3568793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3" name="Rechteck 312"/>
          <p:cNvSpPr/>
          <p:nvPr/>
        </p:nvSpPr>
        <p:spPr>
          <a:xfrm>
            <a:off x="3722910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4" name="Rechteck 313"/>
          <p:cNvSpPr/>
          <p:nvPr/>
        </p:nvSpPr>
        <p:spPr>
          <a:xfrm>
            <a:off x="3875276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5" name="Rechteck 314"/>
          <p:cNvSpPr/>
          <p:nvPr/>
        </p:nvSpPr>
        <p:spPr>
          <a:xfrm>
            <a:off x="4133481" y="3495486"/>
            <a:ext cx="1049312" cy="8553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6" name="Rechteck 315"/>
          <p:cNvSpPr/>
          <p:nvPr/>
        </p:nvSpPr>
        <p:spPr>
          <a:xfrm>
            <a:off x="4128681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7" name="Rechteck 316"/>
          <p:cNvSpPr/>
          <p:nvPr/>
        </p:nvSpPr>
        <p:spPr>
          <a:xfrm>
            <a:off x="4279237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8" name="Rechteck 317"/>
          <p:cNvSpPr/>
          <p:nvPr/>
        </p:nvSpPr>
        <p:spPr>
          <a:xfrm>
            <a:off x="4432859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9" name="Rechteck 318"/>
          <p:cNvSpPr/>
          <p:nvPr/>
        </p:nvSpPr>
        <p:spPr>
          <a:xfrm>
            <a:off x="4576957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0" name="Rechteck 319"/>
          <p:cNvSpPr/>
          <p:nvPr/>
        </p:nvSpPr>
        <p:spPr>
          <a:xfrm>
            <a:off x="4726959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1" name="Rechteck 320"/>
          <p:cNvSpPr/>
          <p:nvPr/>
        </p:nvSpPr>
        <p:spPr>
          <a:xfrm>
            <a:off x="4881076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2" name="Rechteck 321"/>
          <p:cNvSpPr/>
          <p:nvPr/>
        </p:nvSpPr>
        <p:spPr>
          <a:xfrm>
            <a:off x="5033442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3" name="Rechteck 322"/>
          <p:cNvSpPr/>
          <p:nvPr/>
        </p:nvSpPr>
        <p:spPr>
          <a:xfrm>
            <a:off x="5291647" y="3495486"/>
            <a:ext cx="1049312" cy="8553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4" name="Rechteck 323"/>
          <p:cNvSpPr/>
          <p:nvPr/>
        </p:nvSpPr>
        <p:spPr>
          <a:xfrm>
            <a:off x="5286847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5" name="Rechteck 324"/>
          <p:cNvSpPr/>
          <p:nvPr/>
        </p:nvSpPr>
        <p:spPr>
          <a:xfrm>
            <a:off x="5437403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6" name="Rechteck 325"/>
          <p:cNvSpPr/>
          <p:nvPr/>
        </p:nvSpPr>
        <p:spPr>
          <a:xfrm>
            <a:off x="5591025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7" name="Rechteck 326"/>
          <p:cNvSpPr/>
          <p:nvPr/>
        </p:nvSpPr>
        <p:spPr>
          <a:xfrm>
            <a:off x="5735123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8" name="Rechteck 327"/>
          <p:cNvSpPr/>
          <p:nvPr/>
        </p:nvSpPr>
        <p:spPr>
          <a:xfrm>
            <a:off x="5885125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9" name="Rechteck 328"/>
          <p:cNvSpPr/>
          <p:nvPr/>
        </p:nvSpPr>
        <p:spPr>
          <a:xfrm>
            <a:off x="6039242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0" name="Rechteck 329"/>
          <p:cNvSpPr/>
          <p:nvPr/>
        </p:nvSpPr>
        <p:spPr>
          <a:xfrm>
            <a:off x="6191608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1" name="Rechteck 330"/>
          <p:cNvSpPr/>
          <p:nvPr/>
        </p:nvSpPr>
        <p:spPr>
          <a:xfrm>
            <a:off x="6449813" y="3495486"/>
            <a:ext cx="1049312" cy="8553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2" name="Rechteck 331"/>
          <p:cNvSpPr/>
          <p:nvPr/>
        </p:nvSpPr>
        <p:spPr>
          <a:xfrm>
            <a:off x="6445013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3" name="Rechteck 332"/>
          <p:cNvSpPr/>
          <p:nvPr/>
        </p:nvSpPr>
        <p:spPr>
          <a:xfrm>
            <a:off x="6595569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4" name="Rechteck 333"/>
          <p:cNvSpPr/>
          <p:nvPr/>
        </p:nvSpPr>
        <p:spPr>
          <a:xfrm>
            <a:off x="6749191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5" name="Rechteck 334"/>
          <p:cNvSpPr/>
          <p:nvPr/>
        </p:nvSpPr>
        <p:spPr>
          <a:xfrm>
            <a:off x="6893289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6" name="Rechteck 335"/>
          <p:cNvSpPr/>
          <p:nvPr/>
        </p:nvSpPr>
        <p:spPr>
          <a:xfrm>
            <a:off x="7043291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7" name="Rechteck 336"/>
          <p:cNvSpPr/>
          <p:nvPr/>
        </p:nvSpPr>
        <p:spPr>
          <a:xfrm>
            <a:off x="7197408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8" name="Rechteck 337"/>
          <p:cNvSpPr/>
          <p:nvPr/>
        </p:nvSpPr>
        <p:spPr>
          <a:xfrm>
            <a:off x="7349774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9" name="Rechteck 338"/>
          <p:cNvSpPr/>
          <p:nvPr/>
        </p:nvSpPr>
        <p:spPr>
          <a:xfrm>
            <a:off x="7607979" y="3495486"/>
            <a:ext cx="1049312" cy="8553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0" name="Rechteck 339"/>
          <p:cNvSpPr/>
          <p:nvPr/>
        </p:nvSpPr>
        <p:spPr>
          <a:xfrm>
            <a:off x="7603179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1" name="Rechteck 340"/>
          <p:cNvSpPr/>
          <p:nvPr/>
        </p:nvSpPr>
        <p:spPr>
          <a:xfrm>
            <a:off x="7753735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2" name="Rechteck 341"/>
          <p:cNvSpPr/>
          <p:nvPr/>
        </p:nvSpPr>
        <p:spPr>
          <a:xfrm>
            <a:off x="7907357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3" name="Rechteck 342"/>
          <p:cNvSpPr/>
          <p:nvPr/>
        </p:nvSpPr>
        <p:spPr>
          <a:xfrm>
            <a:off x="8051455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4" name="Rechteck 343"/>
          <p:cNvSpPr/>
          <p:nvPr/>
        </p:nvSpPr>
        <p:spPr>
          <a:xfrm>
            <a:off x="8201457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5" name="Rechteck 344"/>
          <p:cNvSpPr/>
          <p:nvPr/>
        </p:nvSpPr>
        <p:spPr>
          <a:xfrm>
            <a:off x="8355574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6" name="Rechteck 345"/>
          <p:cNvSpPr/>
          <p:nvPr/>
        </p:nvSpPr>
        <p:spPr>
          <a:xfrm>
            <a:off x="8507940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7" name="Rechteck 346"/>
          <p:cNvSpPr/>
          <p:nvPr/>
        </p:nvSpPr>
        <p:spPr>
          <a:xfrm>
            <a:off x="8766145" y="3495486"/>
            <a:ext cx="1049312" cy="8553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8" name="Rechteck 347"/>
          <p:cNvSpPr/>
          <p:nvPr/>
        </p:nvSpPr>
        <p:spPr>
          <a:xfrm>
            <a:off x="8761345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9" name="Rechteck 348"/>
          <p:cNvSpPr/>
          <p:nvPr/>
        </p:nvSpPr>
        <p:spPr>
          <a:xfrm>
            <a:off x="8911901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0" name="Rechteck 349"/>
          <p:cNvSpPr/>
          <p:nvPr/>
        </p:nvSpPr>
        <p:spPr>
          <a:xfrm>
            <a:off x="9065523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1" name="Rechteck 350"/>
          <p:cNvSpPr/>
          <p:nvPr/>
        </p:nvSpPr>
        <p:spPr>
          <a:xfrm>
            <a:off x="9209621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2" name="Rechteck 351"/>
          <p:cNvSpPr/>
          <p:nvPr/>
        </p:nvSpPr>
        <p:spPr>
          <a:xfrm>
            <a:off x="9359623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3" name="Rechteck 352"/>
          <p:cNvSpPr/>
          <p:nvPr/>
        </p:nvSpPr>
        <p:spPr>
          <a:xfrm>
            <a:off x="9513740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4" name="Rechteck 353"/>
          <p:cNvSpPr/>
          <p:nvPr/>
        </p:nvSpPr>
        <p:spPr>
          <a:xfrm>
            <a:off x="9666106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5" name="Rechteck 354"/>
          <p:cNvSpPr/>
          <p:nvPr/>
        </p:nvSpPr>
        <p:spPr>
          <a:xfrm>
            <a:off x="9924311" y="3495486"/>
            <a:ext cx="1049312" cy="8553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6" name="Rechteck 355"/>
          <p:cNvSpPr/>
          <p:nvPr/>
        </p:nvSpPr>
        <p:spPr>
          <a:xfrm>
            <a:off x="9919511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7" name="Rechteck 356"/>
          <p:cNvSpPr/>
          <p:nvPr/>
        </p:nvSpPr>
        <p:spPr>
          <a:xfrm>
            <a:off x="10070067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8" name="Rechteck 357"/>
          <p:cNvSpPr/>
          <p:nvPr/>
        </p:nvSpPr>
        <p:spPr>
          <a:xfrm>
            <a:off x="10223689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9" name="Rechteck 358"/>
          <p:cNvSpPr/>
          <p:nvPr/>
        </p:nvSpPr>
        <p:spPr>
          <a:xfrm>
            <a:off x="10367787" y="349642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0" name="Rechteck 359"/>
          <p:cNvSpPr/>
          <p:nvPr/>
        </p:nvSpPr>
        <p:spPr>
          <a:xfrm>
            <a:off x="10517789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1" name="Rechteck 360"/>
          <p:cNvSpPr/>
          <p:nvPr/>
        </p:nvSpPr>
        <p:spPr>
          <a:xfrm>
            <a:off x="10671906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2" name="Rechteck 361"/>
          <p:cNvSpPr/>
          <p:nvPr/>
        </p:nvSpPr>
        <p:spPr>
          <a:xfrm>
            <a:off x="10824272" y="349642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3" name="Textfeld 362"/>
          <p:cNvSpPr txBox="1"/>
          <p:nvPr/>
        </p:nvSpPr>
        <p:spPr>
          <a:xfrm>
            <a:off x="7752552" y="27719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6</a:t>
            </a:r>
            <a:endParaRPr lang="de-DE" b="1" dirty="0"/>
          </a:p>
        </p:txBody>
      </p:sp>
      <p:sp>
        <p:nvSpPr>
          <p:cNvPr id="364" name="Textfeld 363"/>
          <p:cNvSpPr txBox="1"/>
          <p:nvPr/>
        </p:nvSpPr>
        <p:spPr>
          <a:xfrm>
            <a:off x="732780" y="27719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/>
              <a:t>0</a:t>
            </a:r>
            <a:endParaRPr lang="de-DE" b="1" dirty="0"/>
          </a:p>
        </p:txBody>
      </p:sp>
      <p:sp>
        <p:nvSpPr>
          <p:cNvPr id="365" name="Textfeld 364"/>
          <p:cNvSpPr txBox="1"/>
          <p:nvPr/>
        </p:nvSpPr>
        <p:spPr>
          <a:xfrm>
            <a:off x="1902742" y="27719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/>
              <a:t>1</a:t>
            </a:r>
            <a:endParaRPr lang="de-DE" b="1" dirty="0"/>
          </a:p>
        </p:txBody>
      </p:sp>
      <p:sp>
        <p:nvSpPr>
          <p:cNvPr id="366" name="Textfeld 365"/>
          <p:cNvSpPr txBox="1"/>
          <p:nvPr/>
        </p:nvSpPr>
        <p:spPr>
          <a:xfrm>
            <a:off x="3072704" y="27719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/>
              <a:t>2</a:t>
            </a:r>
            <a:endParaRPr lang="de-DE" b="1" dirty="0"/>
          </a:p>
        </p:txBody>
      </p:sp>
      <p:sp>
        <p:nvSpPr>
          <p:cNvPr id="367" name="Textfeld 366"/>
          <p:cNvSpPr txBox="1"/>
          <p:nvPr/>
        </p:nvSpPr>
        <p:spPr>
          <a:xfrm>
            <a:off x="8922514" y="27719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/>
              <a:t>7</a:t>
            </a:r>
            <a:endParaRPr lang="de-DE" b="1" dirty="0"/>
          </a:p>
        </p:txBody>
      </p:sp>
      <p:sp>
        <p:nvSpPr>
          <p:cNvPr id="368" name="Textfeld 367"/>
          <p:cNvSpPr txBox="1"/>
          <p:nvPr/>
        </p:nvSpPr>
        <p:spPr>
          <a:xfrm>
            <a:off x="4242666" y="27719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/>
              <a:t>3</a:t>
            </a:r>
            <a:endParaRPr lang="de-DE" b="1" dirty="0"/>
          </a:p>
        </p:txBody>
      </p:sp>
      <p:sp>
        <p:nvSpPr>
          <p:cNvPr id="369" name="Textfeld 368"/>
          <p:cNvSpPr txBox="1"/>
          <p:nvPr/>
        </p:nvSpPr>
        <p:spPr>
          <a:xfrm>
            <a:off x="5412628" y="27719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/>
              <a:t>4</a:t>
            </a:r>
            <a:endParaRPr lang="de-DE" b="1" dirty="0"/>
          </a:p>
        </p:txBody>
      </p:sp>
      <p:sp>
        <p:nvSpPr>
          <p:cNvPr id="370" name="Textfeld 369"/>
          <p:cNvSpPr txBox="1"/>
          <p:nvPr/>
        </p:nvSpPr>
        <p:spPr>
          <a:xfrm>
            <a:off x="6582590" y="27719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/>
              <a:t>5</a:t>
            </a:r>
            <a:endParaRPr lang="de-DE" b="1" dirty="0"/>
          </a:p>
        </p:txBody>
      </p:sp>
      <p:sp>
        <p:nvSpPr>
          <p:cNvPr id="371" name="Textfeld 370"/>
          <p:cNvSpPr txBox="1"/>
          <p:nvPr/>
        </p:nvSpPr>
        <p:spPr>
          <a:xfrm>
            <a:off x="10092476" y="27719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/>
              <a:t>8</a:t>
            </a:r>
            <a:endParaRPr lang="de-DE" b="1" dirty="0"/>
          </a:p>
        </p:txBody>
      </p:sp>
      <p:sp>
        <p:nvSpPr>
          <p:cNvPr id="372" name="Textfeld 371"/>
          <p:cNvSpPr txBox="1"/>
          <p:nvPr/>
        </p:nvSpPr>
        <p:spPr>
          <a:xfrm>
            <a:off x="11262436" y="27719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/>
              <a:t>9</a:t>
            </a:r>
            <a:endParaRPr lang="de-DE" b="1" dirty="0"/>
          </a:p>
        </p:txBody>
      </p:sp>
      <p:sp>
        <p:nvSpPr>
          <p:cNvPr id="374" name="Rechteck 373"/>
          <p:cNvSpPr/>
          <p:nvPr/>
        </p:nvSpPr>
        <p:spPr>
          <a:xfrm>
            <a:off x="1573380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5" name="Rechteck 374"/>
          <p:cNvSpPr/>
          <p:nvPr/>
        </p:nvSpPr>
        <p:spPr>
          <a:xfrm>
            <a:off x="1412922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6" name="Rechteck 375"/>
          <p:cNvSpPr/>
          <p:nvPr/>
        </p:nvSpPr>
        <p:spPr>
          <a:xfrm>
            <a:off x="1260732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7" name="Rechteck 376"/>
          <p:cNvSpPr/>
          <p:nvPr/>
        </p:nvSpPr>
        <p:spPr>
          <a:xfrm>
            <a:off x="1100872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8" name="Rechteck 377"/>
          <p:cNvSpPr/>
          <p:nvPr/>
        </p:nvSpPr>
        <p:spPr>
          <a:xfrm>
            <a:off x="949280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9" name="Rechteck 378"/>
          <p:cNvSpPr/>
          <p:nvPr/>
        </p:nvSpPr>
        <p:spPr>
          <a:xfrm>
            <a:off x="800173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0" name="Rechteck 379"/>
          <p:cNvSpPr/>
          <p:nvPr/>
        </p:nvSpPr>
        <p:spPr>
          <a:xfrm>
            <a:off x="643821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2" name="Rechteck 381"/>
          <p:cNvSpPr/>
          <p:nvPr/>
        </p:nvSpPr>
        <p:spPr>
          <a:xfrm>
            <a:off x="11672863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3" name="Rechteck 382"/>
          <p:cNvSpPr/>
          <p:nvPr/>
        </p:nvSpPr>
        <p:spPr>
          <a:xfrm>
            <a:off x="11823419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4" name="Rechteck 383"/>
          <p:cNvSpPr/>
          <p:nvPr/>
        </p:nvSpPr>
        <p:spPr>
          <a:xfrm>
            <a:off x="11977041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5" name="Rechteck 384"/>
          <p:cNvSpPr/>
          <p:nvPr/>
        </p:nvSpPr>
        <p:spPr>
          <a:xfrm>
            <a:off x="11525949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6" name="Rechteck 385"/>
          <p:cNvSpPr/>
          <p:nvPr/>
        </p:nvSpPr>
        <p:spPr>
          <a:xfrm>
            <a:off x="11368381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7" name="Rechteck 386"/>
          <p:cNvSpPr/>
          <p:nvPr/>
        </p:nvSpPr>
        <p:spPr>
          <a:xfrm>
            <a:off x="11087685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8" name="Rechteck 387"/>
          <p:cNvSpPr/>
          <p:nvPr/>
        </p:nvSpPr>
        <p:spPr>
          <a:xfrm>
            <a:off x="11240051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0" name="Rechteck 389"/>
          <p:cNvSpPr/>
          <p:nvPr/>
        </p:nvSpPr>
        <p:spPr>
          <a:xfrm>
            <a:off x="2707917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1" name="Rechteck 390"/>
          <p:cNvSpPr/>
          <p:nvPr/>
        </p:nvSpPr>
        <p:spPr>
          <a:xfrm>
            <a:off x="2553567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2" name="Rechteck 391"/>
          <p:cNvSpPr/>
          <p:nvPr/>
        </p:nvSpPr>
        <p:spPr>
          <a:xfrm>
            <a:off x="2424482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3" name="Rechteck 392"/>
          <p:cNvSpPr/>
          <p:nvPr/>
        </p:nvSpPr>
        <p:spPr>
          <a:xfrm>
            <a:off x="2275163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4" name="Rechteck 393"/>
          <p:cNvSpPr/>
          <p:nvPr/>
        </p:nvSpPr>
        <p:spPr>
          <a:xfrm>
            <a:off x="2120631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5" name="Rechteck 394"/>
          <p:cNvSpPr/>
          <p:nvPr/>
        </p:nvSpPr>
        <p:spPr>
          <a:xfrm>
            <a:off x="1967939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6" name="Rechteck 395"/>
          <p:cNvSpPr/>
          <p:nvPr/>
        </p:nvSpPr>
        <p:spPr>
          <a:xfrm>
            <a:off x="1862420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8" name="Rechteck 397"/>
          <p:cNvSpPr/>
          <p:nvPr/>
        </p:nvSpPr>
        <p:spPr>
          <a:xfrm>
            <a:off x="3866083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9" name="Rechteck 398"/>
          <p:cNvSpPr/>
          <p:nvPr/>
        </p:nvSpPr>
        <p:spPr>
          <a:xfrm>
            <a:off x="3711487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0" name="Rechteck 399"/>
          <p:cNvSpPr/>
          <p:nvPr/>
        </p:nvSpPr>
        <p:spPr>
          <a:xfrm>
            <a:off x="3564181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1" name="Rechteck 400"/>
          <p:cNvSpPr/>
          <p:nvPr/>
        </p:nvSpPr>
        <p:spPr>
          <a:xfrm>
            <a:off x="3410894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2" name="Rechteck 401"/>
          <p:cNvSpPr/>
          <p:nvPr/>
        </p:nvSpPr>
        <p:spPr>
          <a:xfrm>
            <a:off x="3253459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3" name="Rechteck 402"/>
          <p:cNvSpPr/>
          <p:nvPr/>
        </p:nvSpPr>
        <p:spPr>
          <a:xfrm>
            <a:off x="3101093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4" name="Rechteck 403"/>
          <p:cNvSpPr/>
          <p:nvPr/>
        </p:nvSpPr>
        <p:spPr>
          <a:xfrm>
            <a:off x="2985053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6" name="Rechteck 405"/>
          <p:cNvSpPr/>
          <p:nvPr/>
        </p:nvSpPr>
        <p:spPr>
          <a:xfrm>
            <a:off x="4995685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7" name="Rechteck 406"/>
          <p:cNvSpPr/>
          <p:nvPr/>
        </p:nvSpPr>
        <p:spPr>
          <a:xfrm>
            <a:off x="4838731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8" name="Rechteck 407"/>
          <p:cNvSpPr/>
          <p:nvPr/>
        </p:nvSpPr>
        <p:spPr>
          <a:xfrm>
            <a:off x="4689235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9" name="Rechteck 408"/>
          <p:cNvSpPr/>
          <p:nvPr/>
        </p:nvSpPr>
        <p:spPr>
          <a:xfrm>
            <a:off x="4545128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0" name="Rechteck 409"/>
          <p:cNvSpPr/>
          <p:nvPr/>
        </p:nvSpPr>
        <p:spPr>
          <a:xfrm>
            <a:off x="4394572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1" name="Rechteck 410"/>
          <p:cNvSpPr/>
          <p:nvPr/>
        </p:nvSpPr>
        <p:spPr>
          <a:xfrm>
            <a:off x="4241929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2" name="Rechteck 411"/>
          <p:cNvSpPr/>
          <p:nvPr/>
        </p:nvSpPr>
        <p:spPr>
          <a:xfrm>
            <a:off x="4150608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4" name="Rechteck 413"/>
          <p:cNvSpPr/>
          <p:nvPr/>
        </p:nvSpPr>
        <p:spPr>
          <a:xfrm>
            <a:off x="6163166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5" name="Rechteck 414"/>
          <p:cNvSpPr/>
          <p:nvPr/>
        </p:nvSpPr>
        <p:spPr>
          <a:xfrm>
            <a:off x="6038148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6" name="Rechteck 415"/>
          <p:cNvSpPr/>
          <p:nvPr/>
        </p:nvSpPr>
        <p:spPr>
          <a:xfrm>
            <a:off x="5901146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7" name="Rechteck 416"/>
          <p:cNvSpPr/>
          <p:nvPr/>
        </p:nvSpPr>
        <p:spPr>
          <a:xfrm>
            <a:off x="5754843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8" name="Rechteck 417"/>
          <p:cNvSpPr/>
          <p:nvPr/>
        </p:nvSpPr>
        <p:spPr>
          <a:xfrm>
            <a:off x="5626716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9" name="Rechteck 418"/>
          <p:cNvSpPr/>
          <p:nvPr/>
        </p:nvSpPr>
        <p:spPr>
          <a:xfrm>
            <a:off x="5471665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0" name="Rechteck 419"/>
          <p:cNvSpPr/>
          <p:nvPr/>
        </p:nvSpPr>
        <p:spPr>
          <a:xfrm>
            <a:off x="5322143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2" name="Rechteck 421"/>
          <p:cNvSpPr/>
          <p:nvPr/>
        </p:nvSpPr>
        <p:spPr>
          <a:xfrm>
            <a:off x="7361765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3" name="Rechteck 422"/>
          <p:cNvSpPr/>
          <p:nvPr/>
        </p:nvSpPr>
        <p:spPr>
          <a:xfrm>
            <a:off x="7202171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4" name="Rechteck 423"/>
          <p:cNvSpPr/>
          <p:nvPr/>
        </p:nvSpPr>
        <p:spPr>
          <a:xfrm>
            <a:off x="7055519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5" name="Rechteck 424"/>
          <p:cNvSpPr/>
          <p:nvPr/>
        </p:nvSpPr>
        <p:spPr>
          <a:xfrm>
            <a:off x="6892190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6" name="Rechteck 425"/>
          <p:cNvSpPr/>
          <p:nvPr/>
        </p:nvSpPr>
        <p:spPr>
          <a:xfrm>
            <a:off x="6743729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7" name="Rechteck 426"/>
          <p:cNvSpPr/>
          <p:nvPr/>
        </p:nvSpPr>
        <p:spPr>
          <a:xfrm>
            <a:off x="6583006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8" name="Rechteck 427"/>
          <p:cNvSpPr/>
          <p:nvPr/>
        </p:nvSpPr>
        <p:spPr>
          <a:xfrm>
            <a:off x="6458966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0" name="Rechteck 429"/>
          <p:cNvSpPr/>
          <p:nvPr/>
        </p:nvSpPr>
        <p:spPr>
          <a:xfrm>
            <a:off x="8508903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1" name="Rechteck 430"/>
          <p:cNvSpPr/>
          <p:nvPr/>
        </p:nvSpPr>
        <p:spPr>
          <a:xfrm>
            <a:off x="8353271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2" name="Rechteck 431"/>
          <p:cNvSpPr/>
          <p:nvPr/>
        </p:nvSpPr>
        <p:spPr>
          <a:xfrm>
            <a:off x="8239242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3" name="Rechteck 432"/>
          <p:cNvSpPr/>
          <p:nvPr/>
        </p:nvSpPr>
        <p:spPr>
          <a:xfrm>
            <a:off x="7622149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4" name="Rechteck 433"/>
          <p:cNvSpPr/>
          <p:nvPr/>
        </p:nvSpPr>
        <p:spPr>
          <a:xfrm>
            <a:off x="7772151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5" name="Rechteck 434"/>
          <p:cNvSpPr/>
          <p:nvPr/>
        </p:nvSpPr>
        <p:spPr>
          <a:xfrm>
            <a:off x="7926268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6" name="Rechteck 435"/>
          <p:cNvSpPr/>
          <p:nvPr/>
        </p:nvSpPr>
        <p:spPr>
          <a:xfrm>
            <a:off x="8078634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8" name="Rechteck 437"/>
          <p:cNvSpPr/>
          <p:nvPr/>
        </p:nvSpPr>
        <p:spPr>
          <a:xfrm>
            <a:off x="9675719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9" name="Rechteck 438"/>
          <p:cNvSpPr/>
          <p:nvPr/>
        </p:nvSpPr>
        <p:spPr>
          <a:xfrm>
            <a:off x="9218865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0" name="Rechteck 439"/>
          <p:cNvSpPr/>
          <p:nvPr/>
        </p:nvSpPr>
        <p:spPr>
          <a:xfrm>
            <a:off x="9372487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1" name="Rechteck 440"/>
          <p:cNvSpPr/>
          <p:nvPr/>
        </p:nvSpPr>
        <p:spPr>
          <a:xfrm>
            <a:off x="9516585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2" name="Rechteck 441"/>
          <p:cNvSpPr/>
          <p:nvPr/>
        </p:nvSpPr>
        <p:spPr>
          <a:xfrm>
            <a:off x="9070725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3" name="Rechteck 442"/>
          <p:cNvSpPr/>
          <p:nvPr/>
        </p:nvSpPr>
        <p:spPr>
          <a:xfrm>
            <a:off x="8779027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4" name="Rechteck 443"/>
          <p:cNvSpPr/>
          <p:nvPr/>
        </p:nvSpPr>
        <p:spPr>
          <a:xfrm>
            <a:off x="8931393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6" name="Rechteck 445"/>
          <p:cNvSpPr/>
          <p:nvPr/>
        </p:nvSpPr>
        <p:spPr>
          <a:xfrm>
            <a:off x="10832590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7" name="Rechteck 446"/>
          <p:cNvSpPr/>
          <p:nvPr/>
        </p:nvSpPr>
        <p:spPr>
          <a:xfrm>
            <a:off x="10514853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8" name="Rechteck 447"/>
          <p:cNvSpPr/>
          <p:nvPr/>
        </p:nvSpPr>
        <p:spPr>
          <a:xfrm>
            <a:off x="10668475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9" name="Rechteck 448"/>
          <p:cNvSpPr/>
          <p:nvPr/>
        </p:nvSpPr>
        <p:spPr>
          <a:xfrm>
            <a:off x="10361561" y="2472916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0" name="Rechteck 449"/>
          <p:cNvSpPr/>
          <p:nvPr/>
        </p:nvSpPr>
        <p:spPr>
          <a:xfrm>
            <a:off x="9910729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1" name="Rechteck 450"/>
          <p:cNvSpPr/>
          <p:nvPr/>
        </p:nvSpPr>
        <p:spPr>
          <a:xfrm>
            <a:off x="10064846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2" name="Rechteck 451"/>
          <p:cNvSpPr/>
          <p:nvPr/>
        </p:nvSpPr>
        <p:spPr>
          <a:xfrm>
            <a:off x="10217212" y="2472916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3" name="Rechteck 452"/>
          <p:cNvSpPr/>
          <p:nvPr/>
        </p:nvSpPr>
        <p:spPr>
          <a:xfrm>
            <a:off x="1127431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4" name="Rechteck 453"/>
          <p:cNvSpPr/>
          <p:nvPr/>
        </p:nvSpPr>
        <p:spPr>
          <a:xfrm>
            <a:off x="1268974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5" name="Rechteck 454"/>
          <p:cNvSpPr/>
          <p:nvPr/>
        </p:nvSpPr>
        <p:spPr>
          <a:xfrm>
            <a:off x="1567942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6" name="Rechteck 455"/>
          <p:cNvSpPr/>
          <p:nvPr/>
        </p:nvSpPr>
        <p:spPr>
          <a:xfrm>
            <a:off x="680324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7" name="Rechteck 456"/>
          <p:cNvSpPr/>
          <p:nvPr/>
        </p:nvSpPr>
        <p:spPr>
          <a:xfrm>
            <a:off x="831364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8" name="Rechteck 457"/>
          <p:cNvSpPr/>
          <p:nvPr/>
        </p:nvSpPr>
        <p:spPr>
          <a:xfrm>
            <a:off x="2258098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9" name="Rechteck 458"/>
          <p:cNvSpPr/>
          <p:nvPr/>
        </p:nvSpPr>
        <p:spPr>
          <a:xfrm>
            <a:off x="974982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0" name="Rechteck 459"/>
          <p:cNvSpPr/>
          <p:nvPr/>
        </p:nvSpPr>
        <p:spPr>
          <a:xfrm>
            <a:off x="9494224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1" name="Rechteck 460"/>
          <p:cNvSpPr/>
          <p:nvPr/>
        </p:nvSpPr>
        <p:spPr>
          <a:xfrm>
            <a:off x="9641766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2" name="Rechteck 461"/>
          <p:cNvSpPr/>
          <p:nvPr/>
        </p:nvSpPr>
        <p:spPr>
          <a:xfrm>
            <a:off x="3711661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3" name="Rechteck 462"/>
          <p:cNvSpPr/>
          <p:nvPr/>
        </p:nvSpPr>
        <p:spPr>
          <a:xfrm>
            <a:off x="3276838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4" name="Rechteck 463"/>
          <p:cNvSpPr/>
          <p:nvPr/>
        </p:nvSpPr>
        <p:spPr>
          <a:xfrm>
            <a:off x="1422093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5" name="Rechteck 464"/>
          <p:cNvSpPr/>
          <p:nvPr/>
        </p:nvSpPr>
        <p:spPr>
          <a:xfrm>
            <a:off x="1841115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6" name="Rechteck 465"/>
          <p:cNvSpPr/>
          <p:nvPr/>
        </p:nvSpPr>
        <p:spPr>
          <a:xfrm>
            <a:off x="2122198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7" name="Rechteck 466"/>
          <p:cNvSpPr/>
          <p:nvPr/>
        </p:nvSpPr>
        <p:spPr>
          <a:xfrm>
            <a:off x="2698327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8" name="Rechteck 467"/>
          <p:cNvSpPr/>
          <p:nvPr/>
        </p:nvSpPr>
        <p:spPr>
          <a:xfrm>
            <a:off x="1971331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9" name="Rechteck 468"/>
          <p:cNvSpPr/>
          <p:nvPr/>
        </p:nvSpPr>
        <p:spPr>
          <a:xfrm>
            <a:off x="3864574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0" name="Rechteck 469"/>
          <p:cNvSpPr/>
          <p:nvPr/>
        </p:nvSpPr>
        <p:spPr>
          <a:xfrm>
            <a:off x="4576963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1" name="Rechteck 470"/>
          <p:cNvSpPr/>
          <p:nvPr/>
        </p:nvSpPr>
        <p:spPr>
          <a:xfrm>
            <a:off x="3423452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2" name="Rechteck 471"/>
          <p:cNvSpPr/>
          <p:nvPr/>
        </p:nvSpPr>
        <p:spPr>
          <a:xfrm>
            <a:off x="4267898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3" name="Rechteck 472"/>
          <p:cNvSpPr/>
          <p:nvPr/>
        </p:nvSpPr>
        <p:spPr>
          <a:xfrm>
            <a:off x="4423992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4" name="Rechteck 473"/>
          <p:cNvSpPr/>
          <p:nvPr/>
        </p:nvSpPr>
        <p:spPr>
          <a:xfrm>
            <a:off x="2415240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5" name="Rechteck 474"/>
          <p:cNvSpPr/>
          <p:nvPr/>
        </p:nvSpPr>
        <p:spPr>
          <a:xfrm>
            <a:off x="2568518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6" name="Rechteck 475"/>
          <p:cNvSpPr/>
          <p:nvPr/>
        </p:nvSpPr>
        <p:spPr>
          <a:xfrm>
            <a:off x="4733801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7" name="Rechteck 476"/>
          <p:cNvSpPr/>
          <p:nvPr/>
        </p:nvSpPr>
        <p:spPr>
          <a:xfrm>
            <a:off x="2993900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8" name="Rechteck 477"/>
          <p:cNvSpPr/>
          <p:nvPr/>
        </p:nvSpPr>
        <p:spPr>
          <a:xfrm>
            <a:off x="3123002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9" name="Rechteck 478"/>
          <p:cNvSpPr/>
          <p:nvPr/>
        </p:nvSpPr>
        <p:spPr>
          <a:xfrm>
            <a:off x="3561192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0" name="Rechteck 479"/>
          <p:cNvSpPr/>
          <p:nvPr/>
        </p:nvSpPr>
        <p:spPr>
          <a:xfrm>
            <a:off x="4123294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1" name="Rechteck 480"/>
          <p:cNvSpPr/>
          <p:nvPr/>
        </p:nvSpPr>
        <p:spPr>
          <a:xfrm>
            <a:off x="5022850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2" name="Rechteck 481"/>
          <p:cNvSpPr/>
          <p:nvPr/>
        </p:nvSpPr>
        <p:spPr>
          <a:xfrm>
            <a:off x="4887728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3" name="Rechteck 482"/>
          <p:cNvSpPr/>
          <p:nvPr/>
        </p:nvSpPr>
        <p:spPr>
          <a:xfrm>
            <a:off x="5434442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4" name="Rechteck 483"/>
          <p:cNvSpPr/>
          <p:nvPr/>
        </p:nvSpPr>
        <p:spPr>
          <a:xfrm>
            <a:off x="5283870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5" name="Rechteck 484"/>
          <p:cNvSpPr/>
          <p:nvPr/>
        </p:nvSpPr>
        <p:spPr>
          <a:xfrm>
            <a:off x="6026275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6" name="Rechteck 485"/>
          <p:cNvSpPr/>
          <p:nvPr/>
        </p:nvSpPr>
        <p:spPr>
          <a:xfrm>
            <a:off x="6157298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7" name="Rechteck 486"/>
          <p:cNvSpPr/>
          <p:nvPr/>
        </p:nvSpPr>
        <p:spPr>
          <a:xfrm>
            <a:off x="6584001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8" name="Rechteck 487"/>
          <p:cNvSpPr/>
          <p:nvPr/>
        </p:nvSpPr>
        <p:spPr>
          <a:xfrm>
            <a:off x="5572796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9" name="Rechteck 488"/>
          <p:cNvSpPr/>
          <p:nvPr/>
        </p:nvSpPr>
        <p:spPr>
          <a:xfrm>
            <a:off x="5725607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0" name="Rechteck 489"/>
          <p:cNvSpPr/>
          <p:nvPr/>
        </p:nvSpPr>
        <p:spPr>
          <a:xfrm>
            <a:off x="6730380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1" name="Rechteck 490"/>
          <p:cNvSpPr/>
          <p:nvPr/>
        </p:nvSpPr>
        <p:spPr>
          <a:xfrm>
            <a:off x="6881795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2" name="Rechteck 491"/>
          <p:cNvSpPr/>
          <p:nvPr/>
        </p:nvSpPr>
        <p:spPr>
          <a:xfrm>
            <a:off x="6426828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3" name="Rechteck 492"/>
          <p:cNvSpPr/>
          <p:nvPr/>
        </p:nvSpPr>
        <p:spPr>
          <a:xfrm>
            <a:off x="7753945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4" name="Rechteck 493"/>
          <p:cNvSpPr/>
          <p:nvPr/>
        </p:nvSpPr>
        <p:spPr>
          <a:xfrm>
            <a:off x="7321147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5" name="Rechteck 494"/>
          <p:cNvSpPr/>
          <p:nvPr/>
        </p:nvSpPr>
        <p:spPr>
          <a:xfrm>
            <a:off x="8041257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6" name="Rechteck 495"/>
          <p:cNvSpPr/>
          <p:nvPr/>
        </p:nvSpPr>
        <p:spPr>
          <a:xfrm>
            <a:off x="7024961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7" name="Rechteck 496"/>
          <p:cNvSpPr/>
          <p:nvPr/>
        </p:nvSpPr>
        <p:spPr>
          <a:xfrm>
            <a:off x="8347491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8" name="Rechteck 497"/>
          <p:cNvSpPr/>
          <p:nvPr/>
        </p:nvSpPr>
        <p:spPr>
          <a:xfrm>
            <a:off x="7596571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9" name="Rechteck 498"/>
          <p:cNvSpPr/>
          <p:nvPr/>
        </p:nvSpPr>
        <p:spPr>
          <a:xfrm>
            <a:off x="8200086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0" name="Rechteck 499"/>
          <p:cNvSpPr/>
          <p:nvPr/>
        </p:nvSpPr>
        <p:spPr>
          <a:xfrm>
            <a:off x="7911612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1" name="Rechteck 500"/>
          <p:cNvSpPr/>
          <p:nvPr/>
        </p:nvSpPr>
        <p:spPr>
          <a:xfrm>
            <a:off x="8739572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2" name="Rechteck 501"/>
          <p:cNvSpPr/>
          <p:nvPr/>
        </p:nvSpPr>
        <p:spPr>
          <a:xfrm>
            <a:off x="9339315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3" name="Rechteck 502"/>
          <p:cNvSpPr/>
          <p:nvPr/>
        </p:nvSpPr>
        <p:spPr>
          <a:xfrm>
            <a:off x="7170051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4" name="Rechteck 503"/>
          <p:cNvSpPr/>
          <p:nvPr/>
        </p:nvSpPr>
        <p:spPr>
          <a:xfrm>
            <a:off x="8479077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5" name="Rechteck 504"/>
          <p:cNvSpPr/>
          <p:nvPr/>
        </p:nvSpPr>
        <p:spPr>
          <a:xfrm>
            <a:off x="9910792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6" name="Rechteck 505"/>
          <p:cNvSpPr/>
          <p:nvPr/>
        </p:nvSpPr>
        <p:spPr>
          <a:xfrm>
            <a:off x="10373445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7" name="Rechteck 506"/>
          <p:cNvSpPr/>
          <p:nvPr/>
        </p:nvSpPr>
        <p:spPr>
          <a:xfrm>
            <a:off x="11117342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8" name="Rechteck 507"/>
          <p:cNvSpPr/>
          <p:nvPr/>
        </p:nvSpPr>
        <p:spPr>
          <a:xfrm>
            <a:off x="8889846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9" name="Rechteck 508"/>
          <p:cNvSpPr/>
          <p:nvPr/>
        </p:nvSpPr>
        <p:spPr>
          <a:xfrm>
            <a:off x="11265972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0" name="Rechteck 509"/>
          <p:cNvSpPr/>
          <p:nvPr/>
        </p:nvSpPr>
        <p:spPr>
          <a:xfrm>
            <a:off x="11412262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1" name="Rechteck 510"/>
          <p:cNvSpPr/>
          <p:nvPr/>
        </p:nvSpPr>
        <p:spPr>
          <a:xfrm>
            <a:off x="9036648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2" name="Rechteck 511"/>
          <p:cNvSpPr/>
          <p:nvPr/>
        </p:nvSpPr>
        <p:spPr>
          <a:xfrm>
            <a:off x="11719276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3" name="Rechteck 512"/>
          <p:cNvSpPr/>
          <p:nvPr/>
        </p:nvSpPr>
        <p:spPr>
          <a:xfrm>
            <a:off x="9184797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4" name="Rechteck 513"/>
          <p:cNvSpPr/>
          <p:nvPr/>
        </p:nvSpPr>
        <p:spPr>
          <a:xfrm>
            <a:off x="12000308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5" name="Rechteck 514"/>
          <p:cNvSpPr/>
          <p:nvPr/>
        </p:nvSpPr>
        <p:spPr>
          <a:xfrm>
            <a:off x="11569829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6" name="Rechteck 515"/>
          <p:cNvSpPr/>
          <p:nvPr/>
        </p:nvSpPr>
        <p:spPr>
          <a:xfrm>
            <a:off x="11859902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7" name="Rechteck 516"/>
          <p:cNvSpPr/>
          <p:nvPr/>
        </p:nvSpPr>
        <p:spPr>
          <a:xfrm>
            <a:off x="10820738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8" name="Rechteck 517"/>
          <p:cNvSpPr/>
          <p:nvPr/>
        </p:nvSpPr>
        <p:spPr>
          <a:xfrm>
            <a:off x="10662143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9" name="Rechteck 518"/>
          <p:cNvSpPr/>
          <p:nvPr/>
        </p:nvSpPr>
        <p:spPr>
          <a:xfrm>
            <a:off x="10512070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0" name="Rechteck 519"/>
          <p:cNvSpPr/>
          <p:nvPr/>
        </p:nvSpPr>
        <p:spPr>
          <a:xfrm>
            <a:off x="10068316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1" name="Rechteck 520"/>
          <p:cNvSpPr/>
          <p:nvPr/>
        </p:nvSpPr>
        <p:spPr>
          <a:xfrm>
            <a:off x="10224436" y="1501153"/>
            <a:ext cx="147600" cy="854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2" name="Rechteck 521"/>
          <p:cNvSpPr/>
          <p:nvPr/>
        </p:nvSpPr>
        <p:spPr>
          <a:xfrm>
            <a:off x="5874091" y="1501153"/>
            <a:ext cx="147600" cy="854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3" name="Textfeld 522"/>
          <p:cNvSpPr txBox="1"/>
          <p:nvPr/>
        </p:nvSpPr>
        <p:spPr>
          <a:xfrm>
            <a:off x="152888" y="3495486"/>
            <a:ext cx="553998" cy="10601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de-DE" sz="2400" b="1" dirty="0" smtClean="0"/>
              <a:t>Code C</a:t>
            </a:r>
            <a:endParaRPr lang="de-DE" sz="2400" b="1" dirty="0"/>
          </a:p>
        </p:txBody>
      </p:sp>
      <p:sp>
        <p:nvSpPr>
          <p:cNvPr id="524" name="Textfeld 523"/>
          <p:cNvSpPr txBox="1"/>
          <p:nvPr/>
        </p:nvSpPr>
        <p:spPr>
          <a:xfrm>
            <a:off x="152888" y="2472219"/>
            <a:ext cx="553998" cy="10601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de-DE" sz="2400" b="1" dirty="0" smtClean="0"/>
              <a:t>Code B</a:t>
            </a:r>
            <a:endParaRPr lang="de-DE" sz="2400" b="1" dirty="0"/>
          </a:p>
        </p:txBody>
      </p:sp>
      <p:sp>
        <p:nvSpPr>
          <p:cNvPr id="525" name="Textfeld 524"/>
          <p:cNvSpPr txBox="1"/>
          <p:nvPr/>
        </p:nvSpPr>
        <p:spPr>
          <a:xfrm>
            <a:off x="152888" y="1398294"/>
            <a:ext cx="553998" cy="10601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de-DE" sz="2400" b="1" dirty="0" smtClean="0"/>
              <a:t>Code A</a:t>
            </a:r>
            <a:endParaRPr lang="de-DE" sz="2400" b="1" dirty="0"/>
          </a:p>
        </p:txBody>
      </p:sp>
      <p:graphicFrame>
        <p:nvGraphicFramePr>
          <p:cNvPr id="526" name="Tabelle 5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312417"/>
              </p:ext>
            </p:extLst>
          </p:nvPr>
        </p:nvGraphicFramePr>
        <p:xfrm>
          <a:off x="615008" y="4697718"/>
          <a:ext cx="8128000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Code 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Code 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Code A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Entstehung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Grundcode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aus C</a:t>
                      </a:r>
                      <a:r>
                        <a:rPr lang="de-DE" sz="2000" b="1" baseline="0" dirty="0" smtClean="0"/>
                        <a:t>: r</a:t>
                      </a:r>
                      <a:r>
                        <a:rPr lang="de-DE" sz="2000" b="1" dirty="0" smtClean="0"/>
                        <a:t>ückwärts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aus C: invertiert</a:t>
                      </a:r>
                      <a:endParaRPr lang="de-DE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#</a:t>
                      </a:r>
                      <a:r>
                        <a:rPr lang="de-DE" b="1" baseline="0" dirty="0" smtClean="0">
                          <a:solidFill>
                            <a:schemeClr val="bg1"/>
                          </a:solidFill>
                        </a:rPr>
                        <a:t> schwarze Streifen</a:t>
                      </a:r>
                      <a:endParaRPr lang="de-DE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gerade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gerade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ungerade</a:t>
                      </a:r>
                      <a:endParaRPr lang="de-DE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1. Farbe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Schwarz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Weiß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Weiß</a:t>
                      </a:r>
                      <a:endParaRPr lang="de-DE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letzte Farbe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weiß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schwarz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schwarz</a:t>
                      </a:r>
                      <a:endParaRPr lang="de-DE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9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feld 171"/>
          <p:cNvSpPr txBox="1"/>
          <p:nvPr/>
        </p:nvSpPr>
        <p:spPr>
          <a:xfrm>
            <a:off x="342897" y="1125538"/>
            <a:ext cx="54646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Die erste Ziffer bekommt keinen Strichcode, sondern wird in den ersten </a:t>
            </a:r>
            <a:r>
              <a:rPr lang="de-DE" sz="2400" dirty="0"/>
              <a:t>6</a:t>
            </a:r>
            <a:r>
              <a:rPr lang="de-DE" sz="2400" dirty="0" smtClean="0"/>
              <a:t> Strichcodes (linke Seite) „versteckt“.</a:t>
            </a:r>
          </a:p>
          <a:p>
            <a:r>
              <a:rPr lang="de-DE" sz="2400" dirty="0" smtClean="0"/>
              <a:t>Die Ziffer entscheidet nach welchem Muster Code A bzw. Code B angewendet wird.</a:t>
            </a:r>
            <a:endParaRPr lang="de-DE" sz="2400" dirty="0"/>
          </a:p>
        </p:txBody>
      </p:sp>
      <p:sp>
        <p:nvSpPr>
          <p:cNvPr id="173" name="Textfeld 172"/>
          <p:cNvSpPr txBox="1"/>
          <p:nvPr/>
        </p:nvSpPr>
        <p:spPr>
          <a:xfrm>
            <a:off x="342896" y="419254"/>
            <a:ext cx="4920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Codemuster für linke </a:t>
            </a:r>
            <a:r>
              <a:rPr lang="de-DE" sz="3200" b="1" dirty="0" smtClean="0"/>
              <a:t>Seite</a:t>
            </a:r>
            <a:endParaRPr lang="de-DE" sz="3200" b="1" dirty="0"/>
          </a:p>
        </p:txBody>
      </p:sp>
      <p:sp>
        <p:nvSpPr>
          <p:cNvPr id="174" name="Textfeld 173"/>
          <p:cNvSpPr txBox="1"/>
          <p:nvPr/>
        </p:nvSpPr>
        <p:spPr>
          <a:xfrm>
            <a:off x="342897" y="3433862"/>
            <a:ext cx="54646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Diese umständliche Darstellung ist notwendig, da das amerikanische System nur 12 Nummern enthält.</a:t>
            </a:r>
          </a:p>
          <a:p>
            <a:r>
              <a:rPr lang="de-DE" sz="2400" dirty="0" smtClean="0"/>
              <a:t>Stellt man diese im EAN dar, so erhalten diese automatisch die Null.</a:t>
            </a:r>
            <a:endParaRPr lang="de-DE" sz="24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444321"/>
              </p:ext>
            </p:extLst>
          </p:nvPr>
        </p:nvGraphicFramePr>
        <p:xfrm>
          <a:off x="6096000" y="430014"/>
          <a:ext cx="2738907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005"/>
                <a:gridCol w="1867902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Ziffer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Kombination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AAAAAA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AABABB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2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AABBAB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3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AABBBA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4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ABAABB 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5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/>
                        <a:t>ABBAAB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6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/>
                        <a:t>ABBBAA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7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/>
                        <a:t>ABABAB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8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/>
                        <a:t>ABABBA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9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ABBABA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342896" y="5604674"/>
            <a:ext cx="10771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Die Codemuster beginnen immer mit dem Code A. Liest man als erstes ein Codemuster, welches aus  dem Code B stammt, so scannt man von rechts nach links,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6387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282"/>
            <a:ext cx="12017828" cy="449228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877786" y="4630567"/>
            <a:ext cx="390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Linke Seite: 6 Ziffern</a:t>
            </a:r>
            <a:endParaRPr lang="de-DE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6947807" y="4630566"/>
            <a:ext cx="390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rechte Seite: 6 Ziffern</a:t>
            </a:r>
            <a:endParaRPr lang="de-DE" sz="3200" dirty="0"/>
          </a:p>
        </p:txBody>
      </p:sp>
      <p:sp>
        <p:nvSpPr>
          <p:cNvPr id="8" name="Pfeil nach oben 7"/>
          <p:cNvSpPr/>
          <p:nvPr/>
        </p:nvSpPr>
        <p:spPr>
          <a:xfrm>
            <a:off x="1024618" y="4775996"/>
            <a:ext cx="538843" cy="14094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oben 8"/>
          <p:cNvSpPr/>
          <p:nvPr/>
        </p:nvSpPr>
        <p:spPr>
          <a:xfrm>
            <a:off x="6004833" y="4775995"/>
            <a:ext cx="538843" cy="14094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oben 9"/>
          <p:cNvSpPr/>
          <p:nvPr/>
        </p:nvSpPr>
        <p:spPr>
          <a:xfrm>
            <a:off x="10895238" y="4775994"/>
            <a:ext cx="538843" cy="14094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563461" y="5747657"/>
            <a:ext cx="9458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spc="600" dirty="0" smtClean="0"/>
              <a:t>Markierung zur Bestimmung der Breite</a:t>
            </a:r>
            <a:endParaRPr lang="de-DE" sz="3200" spc="600" dirty="0"/>
          </a:p>
        </p:txBody>
      </p:sp>
      <p:sp>
        <p:nvSpPr>
          <p:cNvPr id="12" name="Pfeil nach unten 11"/>
          <p:cNvSpPr/>
          <p:nvPr/>
        </p:nvSpPr>
        <p:spPr>
          <a:xfrm>
            <a:off x="130629" y="1254580"/>
            <a:ext cx="1016453" cy="25962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3200" b="1" dirty="0" smtClean="0"/>
              <a:t>Sonderzahl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4479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40871" y="430537"/>
            <a:ext cx="107329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Regeln: </a:t>
            </a:r>
            <a:r>
              <a:rPr lang="de-DE" sz="3200" dirty="0" smtClean="0"/>
              <a:t>Code </a:t>
            </a:r>
            <a:r>
              <a:rPr lang="de-DE" sz="3200" dirty="0"/>
              <a:t>C  (Grundcode</a:t>
            </a:r>
            <a:r>
              <a:rPr lang="de-DE" sz="3200" dirty="0" smtClean="0"/>
              <a:t>) startet immer mit schwarz und hört mit weiß auf. Jeder Code hat 7 Striche, wobei diese  so zusammengefasst sind, dass 2 schwarze und 2 weiße Balken entstehen.</a:t>
            </a:r>
          </a:p>
          <a:p>
            <a:r>
              <a:rPr lang="de-DE" sz="3200" dirty="0" smtClean="0"/>
              <a:t>Im Code C gibt es immer eine gerade Anzahl von schwarzen Strichen, wobei schwarz beginnt und weiß endet.</a:t>
            </a:r>
          </a:p>
          <a:p>
            <a:r>
              <a:rPr lang="de-DE" sz="3200" dirty="0" smtClean="0"/>
              <a:t>Damit sind die Kombinationsmöglichkeiten begrenzt: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40871" y="4425052"/>
            <a:ext cx="20737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1010000</a:t>
            </a:r>
          </a:p>
          <a:p>
            <a:r>
              <a:rPr lang="de-DE" sz="2800" dirty="0" smtClean="0"/>
              <a:t>1001000</a:t>
            </a:r>
          </a:p>
          <a:p>
            <a:r>
              <a:rPr lang="de-DE" sz="2800" dirty="0" smtClean="0"/>
              <a:t>1000100</a:t>
            </a:r>
          </a:p>
          <a:p>
            <a:r>
              <a:rPr lang="de-DE" sz="2800" dirty="0" smtClean="0"/>
              <a:t>1000010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2296885" y="4425052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1101100</a:t>
            </a:r>
          </a:p>
          <a:p>
            <a:r>
              <a:rPr lang="de-DE" sz="2800" dirty="0" smtClean="0"/>
              <a:t>1100110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533897" y="443049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1011100</a:t>
            </a:r>
          </a:p>
          <a:p>
            <a:r>
              <a:rPr lang="de-DE" sz="2800" dirty="0" smtClean="0"/>
              <a:t>1001110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634841" y="4425052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1110100</a:t>
            </a:r>
          </a:p>
          <a:p>
            <a:r>
              <a:rPr lang="de-DE" sz="2800" dirty="0" smtClean="0"/>
              <a:t>1110010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40871" y="3972094"/>
            <a:ext cx="1649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1+1</a:t>
            </a:r>
            <a:endParaRPr lang="de-DE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2296885" y="3972094"/>
            <a:ext cx="1649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2+2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4533897" y="3972094"/>
            <a:ext cx="1649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1+3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6634841" y="3972094"/>
            <a:ext cx="1649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3+1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08869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777285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498501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219717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374784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777285" y="1300766"/>
            <a:ext cx="5043241" cy="2128234"/>
          </a:xfrm>
          <a:prstGeom prst="rect">
            <a:avLst/>
          </a:prstGeom>
          <a:solidFill>
            <a:schemeClr val="bg1">
              <a:alpha val="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219717" y="3312827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0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1680692" y="-22673"/>
            <a:ext cx="5139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Code C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7336667" y="1703163"/>
            <a:ext cx="3933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1110010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714500" y="4604671"/>
            <a:ext cx="20737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1010000</a:t>
            </a:r>
          </a:p>
          <a:p>
            <a:r>
              <a:rPr lang="de-DE" sz="2800" dirty="0" smtClean="0"/>
              <a:t>1001000</a:t>
            </a:r>
          </a:p>
          <a:p>
            <a:r>
              <a:rPr lang="de-DE" sz="2800" dirty="0" smtClean="0"/>
              <a:t>1000100</a:t>
            </a:r>
          </a:p>
          <a:p>
            <a:r>
              <a:rPr lang="de-DE" sz="2800" dirty="0" smtClean="0"/>
              <a:t>1000010</a:t>
            </a:r>
            <a:endParaRPr lang="de-DE" sz="2800" dirty="0"/>
          </a:p>
        </p:txBody>
      </p:sp>
      <p:sp>
        <p:nvSpPr>
          <p:cNvPr id="13" name="Textfeld 12"/>
          <p:cNvSpPr txBox="1"/>
          <p:nvPr/>
        </p:nvSpPr>
        <p:spPr>
          <a:xfrm>
            <a:off x="3570514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1101100</a:t>
            </a:r>
          </a:p>
          <a:p>
            <a:r>
              <a:rPr lang="de-DE" sz="2800" dirty="0" smtClean="0"/>
              <a:t>1100110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807526" y="4610110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1011100</a:t>
            </a:r>
          </a:p>
          <a:p>
            <a:r>
              <a:rPr lang="de-DE" sz="2800" dirty="0" smtClean="0"/>
              <a:t>1001110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908470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1110100</a:t>
            </a:r>
          </a:p>
          <a:p>
            <a:r>
              <a:rPr lang="de-DE" sz="2800" b="1" dirty="0" smtClean="0">
                <a:solidFill>
                  <a:srgbClr val="FF0000"/>
                </a:solidFill>
              </a:rPr>
              <a:t>1110010</a:t>
            </a:r>
          </a:p>
        </p:txBody>
      </p:sp>
    </p:spTree>
    <p:extLst>
      <p:ext uri="{BB962C8B-B14F-4D97-AF65-F5344CB8AC3E}">
        <p14:creationId xmlns:p14="http://schemas.microsoft.com/office/powerpoint/2010/main" val="131370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777285" y="1300766"/>
            <a:ext cx="5043241" cy="2128234"/>
          </a:xfrm>
          <a:prstGeom prst="rect">
            <a:avLst/>
          </a:prstGeom>
          <a:solidFill>
            <a:schemeClr val="bg1">
              <a:alpha val="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777285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498501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4680238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374784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219717" y="3312827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/>
              <a:t>1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1680692" y="-22673"/>
            <a:ext cx="5139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Code C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336667" y="1703163"/>
            <a:ext cx="3933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1100110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714500" y="4604671"/>
            <a:ext cx="20737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1010000</a:t>
            </a:r>
          </a:p>
          <a:p>
            <a:r>
              <a:rPr lang="de-DE" sz="2800" dirty="0" smtClean="0"/>
              <a:t>1001000</a:t>
            </a:r>
          </a:p>
          <a:p>
            <a:r>
              <a:rPr lang="de-DE" sz="2800" dirty="0" smtClean="0"/>
              <a:t>1000100</a:t>
            </a:r>
          </a:p>
          <a:p>
            <a:r>
              <a:rPr lang="de-DE" sz="2800" dirty="0" smtClean="0"/>
              <a:t>1000010</a:t>
            </a:r>
            <a:endParaRPr lang="de-DE" sz="2800" dirty="0"/>
          </a:p>
        </p:txBody>
      </p:sp>
      <p:sp>
        <p:nvSpPr>
          <p:cNvPr id="13" name="Textfeld 12"/>
          <p:cNvSpPr txBox="1"/>
          <p:nvPr/>
        </p:nvSpPr>
        <p:spPr>
          <a:xfrm>
            <a:off x="3570514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1101100</a:t>
            </a:r>
          </a:p>
          <a:p>
            <a:r>
              <a:rPr lang="de-DE" sz="2800" b="1" dirty="0" smtClean="0">
                <a:solidFill>
                  <a:srgbClr val="FF0000"/>
                </a:solidFill>
              </a:rPr>
              <a:t>1100110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807526" y="4610110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1011100</a:t>
            </a:r>
          </a:p>
          <a:p>
            <a:r>
              <a:rPr lang="de-DE" sz="2800" dirty="0" smtClean="0"/>
              <a:t>1001110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908470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1110100</a:t>
            </a:r>
          </a:p>
          <a:p>
            <a:r>
              <a:rPr lang="de-DE" sz="2800" b="1" dirty="0" smtClean="0"/>
              <a:t>1110010</a:t>
            </a:r>
          </a:p>
        </p:txBody>
      </p:sp>
    </p:spTree>
    <p:extLst>
      <p:ext uri="{BB962C8B-B14F-4D97-AF65-F5344CB8AC3E}">
        <p14:creationId xmlns:p14="http://schemas.microsoft.com/office/powerpoint/2010/main" val="36950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777285" y="1300766"/>
            <a:ext cx="5043241" cy="2128234"/>
          </a:xfrm>
          <a:prstGeom prst="rect">
            <a:avLst/>
          </a:prstGeom>
          <a:solidFill>
            <a:schemeClr val="bg1">
              <a:alpha val="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777285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498501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4650258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938297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219717" y="3312827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/>
              <a:t>2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1680692" y="-22673"/>
            <a:ext cx="5139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Code C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336667" y="1703163"/>
            <a:ext cx="3933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1101100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714500" y="4604671"/>
            <a:ext cx="20737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1010000</a:t>
            </a:r>
          </a:p>
          <a:p>
            <a:r>
              <a:rPr lang="de-DE" sz="2800" dirty="0" smtClean="0"/>
              <a:t>1001000</a:t>
            </a:r>
          </a:p>
          <a:p>
            <a:r>
              <a:rPr lang="de-DE" sz="2800" dirty="0" smtClean="0"/>
              <a:t>1000100</a:t>
            </a:r>
          </a:p>
          <a:p>
            <a:r>
              <a:rPr lang="de-DE" sz="2800" dirty="0" smtClean="0"/>
              <a:t>1000010</a:t>
            </a:r>
            <a:endParaRPr lang="de-DE" sz="2800" dirty="0"/>
          </a:p>
        </p:txBody>
      </p:sp>
      <p:sp>
        <p:nvSpPr>
          <p:cNvPr id="13" name="Textfeld 12"/>
          <p:cNvSpPr txBox="1"/>
          <p:nvPr/>
        </p:nvSpPr>
        <p:spPr>
          <a:xfrm>
            <a:off x="3570514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1101100</a:t>
            </a:r>
          </a:p>
          <a:p>
            <a:r>
              <a:rPr lang="de-DE" sz="2800" b="1" dirty="0" smtClean="0"/>
              <a:t>1100110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807526" y="4610110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1011100</a:t>
            </a:r>
          </a:p>
          <a:p>
            <a:r>
              <a:rPr lang="de-DE" sz="2800" dirty="0" smtClean="0"/>
              <a:t>1001110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908470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1110100</a:t>
            </a:r>
          </a:p>
          <a:p>
            <a:r>
              <a:rPr lang="de-DE" sz="2800" b="1" dirty="0" smtClean="0"/>
              <a:t>1110010</a:t>
            </a:r>
          </a:p>
        </p:txBody>
      </p:sp>
    </p:spTree>
    <p:extLst>
      <p:ext uri="{BB962C8B-B14F-4D97-AF65-F5344CB8AC3E}">
        <p14:creationId xmlns:p14="http://schemas.microsoft.com/office/powerpoint/2010/main" val="301437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777285" y="1300766"/>
            <a:ext cx="5043241" cy="2128234"/>
          </a:xfrm>
          <a:prstGeom prst="rect">
            <a:avLst/>
          </a:prstGeom>
          <a:solidFill>
            <a:schemeClr val="bg1">
              <a:alpha val="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777285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374784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219717" y="3312827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3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1680692" y="-22673"/>
            <a:ext cx="5139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Code C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336667" y="1703163"/>
            <a:ext cx="3933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1000010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714500" y="4604671"/>
            <a:ext cx="20737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1010000</a:t>
            </a:r>
          </a:p>
          <a:p>
            <a:r>
              <a:rPr lang="de-DE" sz="2800" dirty="0" smtClean="0"/>
              <a:t>1001000</a:t>
            </a:r>
          </a:p>
          <a:p>
            <a:r>
              <a:rPr lang="de-DE" sz="2800" dirty="0" smtClean="0"/>
              <a:t>1000100</a:t>
            </a:r>
          </a:p>
          <a:p>
            <a:r>
              <a:rPr lang="de-DE" sz="2800" b="1" dirty="0" smtClean="0">
                <a:solidFill>
                  <a:srgbClr val="FF0000"/>
                </a:solidFill>
              </a:rPr>
              <a:t>1000010</a:t>
            </a: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570514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1101100</a:t>
            </a:r>
          </a:p>
          <a:p>
            <a:r>
              <a:rPr lang="de-DE" sz="2800" b="1" dirty="0" smtClean="0"/>
              <a:t>1100110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807526" y="4610110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1011100</a:t>
            </a:r>
          </a:p>
          <a:p>
            <a:r>
              <a:rPr lang="de-DE" sz="2800" dirty="0" smtClean="0"/>
              <a:t>1001110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908470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1110100</a:t>
            </a:r>
          </a:p>
          <a:p>
            <a:r>
              <a:rPr lang="de-DE" sz="2800" b="1" dirty="0" smtClean="0"/>
              <a:t>1110010</a:t>
            </a:r>
          </a:p>
        </p:txBody>
      </p:sp>
    </p:spTree>
    <p:extLst>
      <p:ext uri="{BB962C8B-B14F-4D97-AF65-F5344CB8AC3E}">
        <p14:creationId xmlns:p14="http://schemas.microsoft.com/office/powerpoint/2010/main" val="111873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777285" y="1300766"/>
            <a:ext cx="5043241" cy="2128234"/>
          </a:xfrm>
          <a:prstGeom prst="rect">
            <a:avLst/>
          </a:prstGeom>
          <a:solidFill>
            <a:schemeClr val="bg1">
              <a:alpha val="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777285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3219717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4650258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934988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219717" y="3312827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4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1680692" y="-22673"/>
            <a:ext cx="5139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Code C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336667" y="1703163"/>
            <a:ext cx="3933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1011100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714500" y="4604671"/>
            <a:ext cx="20737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1010000</a:t>
            </a:r>
          </a:p>
          <a:p>
            <a:r>
              <a:rPr lang="de-DE" sz="2800" dirty="0" smtClean="0"/>
              <a:t>1001000</a:t>
            </a:r>
          </a:p>
          <a:p>
            <a:r>
              <a:rPr lang="de-DE" sz="2800" dirty="0" smtClean="0"/>
              <a:t>1000100</a:t>
            </a:r>
          </a:p>
          <a:p>
            <a:r>
              <a:rPr lang="de-DE" sz="2800" b="1" dirty="0" smtClean="0"/>
              <a:t>1000010</a:t>
            </a:r>
            <a:endParaRPr lang="de-DE" sz="28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570514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1101100</a:t>
            </a:r>
          </a:p>
          <a:p>
            <a:r>
              <a:rPr lang="de-DE" sz="2800" b="1" dirty="0" smtClean="0"/>
              <a:t>1100110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807526" y="4610110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1011100</a:t>
            </a:r>
          </a:p>
          <a:p>
            <a:r>
              <a:rPr lang="de-DE" sz="2800" dirty="0" smtClean="0"/>
              <a:t>1001110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908470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1110100</a:t>
            </a:r>
          </a:p>
          <a:p>
            <a:r>
              <a:rPr lang="de-DE" sz="2800" b="1" dirty="0" smtClean="0"/>
              <a:t>1110010</a:t>
            </a:r>
          </a:p>
        </p:txBody>
      </p:sp>
    </p:spTree>
    <p:extLst>
      <p:ext uri="{BB962C8B-B14F-4D97-AF65-F5344CB8AC3E}">
        <p14:creationId xmlns:p14="http://schemas.microsoft.com/office/powerpoint/2010/main" val="23336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777285" y="1300766"/>
            <a:ext cx="5043241" cy="2128234"/>
          </a:xfrm>
          <a:prstGeom prst="rect">
            <a:avLst/>
          </a:prstGeom>
          <a:solidFill>
            <a:schemeClr val="bg1">
              <a:alpha val="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777285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3973620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4681080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374784" y="1300766"/>
            <a:ext cx="721216" cy="21282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219717" y="3312827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5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1680692" y="-22673"/>
            <a:ext cx="5139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Code C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7336667" y="1703163"/>
            <a:ext cx="3933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1001110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714500" y="4604671"/>
            <a:ext cx="20737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1010000</a:t>
            </a:r>
          </a:p>
          <a:p>
            <a:r>
              <a:rPr lang="de-DE" sz="2800" dirty="0" smtClean="0"/>
              <a:t>1001000</a:t>
            </a:r>
          </a:p>
          <a:p>
            <a:r>
              <a:rPr lang="de-DE" sz="2800" dirty="0" smtClean="0"/>
              <a:t>1000100</a:t>
            </a:r>
          </a:p>
          <a:p>
            <a:r>
              <a:rPr lang="de-DE" sz="2800" b="1" dirty="0" smtClean="0"/>
              <a:t>1000010</a:t>
            </a:r>
            <a:endParaRPr lang="de-DE" sz="28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570514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1101100</a:t>
            </a:r>
          </a:p>
          <a:p>
            <a:r>
              <a:rPr lang="de-DE" sz="2800" b="1" dirty="0" smtClean="0"/>
              <a:t>1100110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807526" y="4610110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1011100</a:t>
            </a:r>
          </a:p>
          <a:p>
            <a:r>
              <a:rPr lang="de-DE" sz="2800" b="1" dirty="0" smtClean="0">
                <a:solidFill>
                  <a:srgbClr val="FF0000"/>
                </a:solidFill>
              </a:rPr>
              <a:t>1001110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908470" y="4604671"/>
            <a:ext cx="2073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1110100</a:t>
            </a:r>
          </a:p>
          <a:p>
            <a:r>
              <a:rPr lang="de-DE" sz="2800" b="1" dirty="0" smtClean="0"/>
              <a:t>1110010</a:t>
            </a:r>
          </a:p>
        </p:txBody>
      </p:sp>
    </p:spTree>
    <p:extLst>
      <p:ext uri="{BB962C8B-B14F-4D97-AF65-F5344CB8AC3E}">
        <p14:creationId xmlns:p14="http://schemas.microsoft.com/office/powerpoint/2010/main" val="156916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Breitbild</PresentationFormat>
  <Paragraphs>212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Stadt Stuttgart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Administrator</dc:creator>
  <cp:lastModifiedBy>Administrator</cp:lastModifiedBy>
  <cp:revision>21</cp:revision>
  <dcterms:created xsi:type="dcterms:W3CDTF">2018-09-16T16:44:06Z</dcterms:created>
  <dcterms:modified xsi:type="dcterms:W3CDTF">2018-09-23T08:11:59Z</dcterms:modified>
</cp:coreProperties>
</file>