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0" r:id="rId3"/>
    <p:sldId id="266" r:id="rId4"/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7" r:id="rId15"/>
    <p:sldId id="268" r:id="rId1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09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475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78" y="138"/>
      </p:cViewPr>
      <p:guideLst>
        <p:guide orient="horz" pos="709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091A6-C35F-447B-9590-CEB75298B415}" type="datetimeFigureOut">
              <a:rPr lang="de-DE" smtClean="0"/>
              <a:t>23.09.2018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A576A-1283-498B-99B6-406EE8A8C6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9815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091A6-C35F-447B-9590-CEB75298B415}" type="datetimeFigureOut">
              <a:rPr lang="de-DE" smtClean="0"/>
              <a:t>23.09.2018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A576A-1283-498B-99B6-406EE8A8C6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1535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091A6-C35F-447B-9590-CEB75298B415}" type="datetimeFigureOut">
              <a:rPr lang="de-DE" smtClean="0"/>
              <a:t>23.09.2018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A576A-1283-498B-99B6-406EE8A8C6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2920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091A6-C35F-447B-9590-CEB75298B415}" type="datetimeFigureOut">
              <a:rPr lang="de-DE" smtClean="0"/>
              <a:t>23.09.2018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A576A-1283-498B-99B6-406EE8A8C6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5970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091A6-C35F-447B-9590-CEB75298B415}" type="datetimeFigureOut">
              <a:rPr lang="de-DE" smtClean="0"/>
              <a:t>23.09.2018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A576A-1283-498B-99B6-406EE8A8C6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1104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091A6-C35F-447B-9590-CEB75298B415}" type="datetimeFigureOut">
              <a:rPr lang="de-DE" smtClean="0"/>
              <a:t>23.09.2018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A576A-1283-498B-99B6-406EE8A8C6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1914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091A6-C35F-447B-9590-CEB75298B415}" type="datetimeFigureOut">
              <a:rPr lang="de-DE" smtClean="0"/>
              <a:t>23.09.2018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A576A-1283-498B-99B6-406EE8A8C6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6382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091A6-C35F-447B-9590-CEB75298B415}" type="datetimeFigureOut">
              <a:rPr lang="de-DE" smtClean="0"/>
              <a:t>23.09.2018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A576A-1283-498B-99B6-406EE8A8C6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5084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091A6-C35F-447B-9590-CEB75298B415}" type="datetimeFigureOut">
              <a:rPr lang="de-DE" smtClean="0"/>
              <a:t>23.09.2018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A576A-1283-498B-99B6-406EE8A8C6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2110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091A6-C35F-447B-9590-CEB75298B415}" type="datetimeFigureOut">
              <a:rPr lang="de-DE" smtClean="0"/>
              <a:t>23.09.2018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A576A-1283-498B-99B6-406EE8A8C6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99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091A6-C35F-447B-9590-CEB75298B415}" type="datetimeFigureOut">
              <a:rPr lang="de-DE" smtClean="0"/>
              <a:t>23.09.2018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A576A-1283-498B-99B6-406EE8A8C6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9090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4091A6-C35F-447B-9590-CEB75298B415}" type="datetimeFigureOut">
              <a:rPr lang="de-DE" smtClean="0"/>
              <a:t>23.09.2018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FA576A-1283-498B-99B6-406EE8A8C6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555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126671" y="473529"/>
            <a:ext cx="108421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5400" dirty="0" smtClean="0"/>
              <a:t>Das Geheimnis der Streifenmuster</a:t>
            </a:r>
            <a:endParaRPr lang="de-DE" sz="5400" dirty="0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8123" y="1396859"/>
            <a:ext cx="6555753" cy="4217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854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777285" y="1300766"/>
            <a:ext cx="5043241" cy="2128234"/>
          </a:xfrm>
          <a:prstGeom prst="rect">
            <a:avLst/>
          </a:prstGeom>
          <a:solidFill>
            <a:schemeClr val="bg1">
              <a:alpha val="0"/>
            </a:schemeClr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eck 3"/>
          <p:cNvSpPr/>
          <p:nvPr/>
        </p:nvSpPr>
        <p:spPr>
          <a:xfrm>
            <a:off x="1777285" y="1300766"/>
            <a:ext cx="721216" cy="212823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Rechteck 4"/>
          <p:cNvSpPr/>
          <p:nvPr/>
        </p:nvSpPr>
        <p:spPr>
          <a:xfrm>
            <a:off x="3219717" y="1300766"/>
            <a:ext cx="721216" cy="212823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Textfeld 8"/>
          <p:cNvSpPr txBox="1"/>
          <p:nvPr/>
        </p:nvSpPr>
        <p:spPr>
          <a:xfrm>
            <a:off x="3219717" y="3312827"/>
            <a:ext cx="914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0" b="1" dirty="0" smtClean="0"/>
              <a:t>6</a:t>
            </a:r>
            <a:endParaRPr lang="de-DE" b="1" dirty="0"/>
          </a:p>
        </p:txBody>
      </p:sp>
      <p:sp>
        <p:nvSpPr>
          <p:cNvPr id="10" name="Textfeld 9"/>
          <p:cNvSpPr txBox="1"/>
          <p:nvPr/>
        </p:nvSpPr>
        <p:spPr>
          <a:xfrm>
            <a:off x="1680692" y="-22673"/>
            <a:ext cx="513983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0" b="1" dirty="0" smtClean="0"/>
              <a:t>Code C</a:t>
            </a:r>
            <a:endParaRPr lang="de-DE" b="1" dirty="0"/>
          </a:p>
        </p:txBody>
      </p:sp>
      <p:sp>
        <p:nvSpPr>
          <p:cNvPr id="11" name="Textfeld 10"/>
          <p:cNvSpPr txBox="1"/>
          <p:nvPr/>
        </p:nvSpPr>
        <p:spPr>
          <a:xfrm>
            <a:off x="7336667" y="1703163"/>
            <a:ext cx="393396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0" b="1" dirty="0" smtClean="0"/>
              <a:t>1010000</a:t>
            </a:r>
            <a:endParaRPr lang="de-DE" b="1" dirty="0"/>
          </a:p>
        </p:txBody>
      </p:sp>
      <p:sp>
        <p:nvSpPr>
          <p:cNvPr id="12" name="Textfeld 11"/>
          <p:cNvSpPr txBox="1"/>
          <p:nvPr/>
        </p:nvSpPr>
        <p:spPr>
          <a:xfrm>
            <a:off x="1714500" y="4604671"/>
            <a:ext cx="207372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 smtClean="0">
                <a:solidFill>
                  <a:srgbClr val="FF0000"/>
                </a:solidFill>
              </a:rPr>
              <a:t>1010000</a:t>
            </a:r>
          </a:p>
          <a:p>
            <a:r>
              <a:rPr lang="de-DE" sz="2800" dirty="0" smtClean="0"/>
              <a:t>1001000</a:t>
            </a:r>
          </a:p>
          <a:p>
            <a:r>
              <a:rPr lang="de-DE" sz="2800" dirty="0" smtClean="0"/>
              <a:t>1000100</a:t>
            </a:r>
          </a:p>
          <a:p>
            <a:r>
              <a:rPr lang="de-DE" sz="2800" b="1" dirty="0" smtClean="0"/>
              <a:t>1000010</a:t>
            </a:r>
            <a:endParaRPr lang="de-DE" sz="2800" b="1" dirty="0"/>
          </a:p>
        </p:txBody>
      </p:sp>
      <p:sp>
        <p:nvSpPr>
          <p:cNvPr id="13" name="Textfeld 12"/>
          <p:cNvSpPr txBox="1"/>
          <p:nvPr/>
        </p:nvSpPr>
        <p:spPr>
          <a:xfrm>
            <a:off x="3570514" y="4604671"/>
            <a:ext cx="20737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 smtClean="0"/>
              <a:t>1101100</a:t>
            </a:r>
          </a:p>
          <a:p>
            <a:r>
              <a:rPr lang="de-DE" sz="2800" b="1" dirty="0" smtClean="0"/>
              <a:t>1100110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5807526" y="4610110"/>
            <a:ext cx="20737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 smtClean="0"/>
              <a:t>1011100</a:t>
            </a:r>
          </a:p>
          <a:p>
            <a:r>
              <a:rPr lang="de-DE" sz="2800" b="1" dirty="0" smtClean="0"/>
              <a:t>1001110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7908470" y="4604671"/>
            <a:ext cx="20737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/>
              <a:t>1110100</a:t>
            </a:r>
          </a:p>
          <a:p>
            <a:r>
              <a:rPr lang="de-DE" sz="2800" b="1" dirty="0" smtClean="0"/>
              <a:t>1110010</a:t>
            </a:r>
          </a:p>
        </p:txBody>
      </p:sp>
    </p:spTree>
    <p:extLst>
      <p:ext uri="{BB962C8B-B14F-4D97-AF65-F5344CB8AC3E}">
        <p14:creationId xmlns:p14="http://schemas.microsoft.com/office/powerpoint/2010/main" val="112469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777285" y="1300766"/>
            <a:ext cx="5043241" cy="2128234"/>
          </a:xfrm>
          <a:prstGeom prst="rect">
            <a:avLst/>
          </a:prstGeom>
          <a:solidFill>
            <a:schemeClr val="bg1">
              <a:alpha val="0"/>
            </a:schemeClr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eck 3"/>
          <p:cNvSpPr/>
          <p:nvPr/>
        </p:nvSpPr>
        <p:spPr>
          <a:xfrm>
            <a:off x="1777285" y="1300766"/>
            <a:ext cx="721216" cy="212823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/>
          <p:cNvSpPr/>
          <p:nvPr/>
        </p:nvSpPr>
        <p:spPr>
          <a:xfrm>
            <a:off x="4650258" y="1300766"/>
            <a:ext cx="721216" cy="212823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Textfeld 8"/>
          <p:cNvSpPr txBox="1"/>
          <p:nvPr/>
        </p:nvSpPr>
        <p:spPr>
          <a:xfrm>
            <a:off x="3219717" y="3312827"/>
            <a:ext cx="914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0" b="1" dirty="0" smtClean="0"/>
              <a:t>7</a:t>
            </a:r>
            <a:endParaRPr lang="de-DE" b="1" dirty="0"/>
          </a:p>
        </p:txBody>
      </p:sp>
      <p:sp>
        <p:nvSpPr>
          <p:cNvPr id="10" name="Textfeld 9"/>
          <p:cNvSpPr txBox="1"/>
          <p:nvPr/>
        </p:nvSpPr>
        <p:spPr>
          <a:xfrm>
            <a:off x="1680692" y="-22673"/>
            <a:ext cx="513983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0" b="1" dirty="0" smtClean="0"/>
              <a:t>Code C</a:t>
            </a:r>
            <a:endParaRPr lang="de-DE" b="1" dirty="0"/>
          </a:p>
        </p:txBody>
      </p:sp>
      <p:sp>
        <p:nvSpPr>
          <p:cNvPr id="11" name="Textfeld 10"/>
          <p:cNvSpPr txBox="1"/>
          <p:nvPr/>
        </p:nvSpPr>
        <p:spPr>
          <a:xfrm>
            <a:off x="7336667" y="1703163"/>
            <a:ext cx="393396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0" b="1" dirty="0" smtClean="0"/>
              <a:t>1000100</a:t>
            </a:r>
            <a:endParaRPr lang="de-DE" b="1" dirty="0"/>
          </a:p>
        </p:txBody>
      </p:sp>
      <p:sp>
        <p:nvSpPr>
          <p:cNvPr id="12" name="Textfeld 11"/>
          <p:cNvSpPr txBox="1"/>
          <p:nvPr/>
        </p:nvSpPr>
        <p:spPr>
          <a:xfrm>
            <a:off x="1714500" y="4604671"/>
            <a:ext cx="207372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 smtClean="0"/>
              <a:t>1010000</a:t>
            </a:r>
          </a:p>
          <a:p>
            <a:r>
              <a:rPr lang="de-DE" sz="2800" b="1" dirty="0" smtClean="0">
                <a:solidFill>
                  <a:srgbClr val="FF0000"/>
                </a:solidFill>
              </a:rPr>
              <a:t>1001000</a:t>
            </a:r>
          </a:p>
          <a:p>
            <a:r>
              <a:rPr lang="de-DE" sz="2800" dirty="0" smtClean="0"/>
              <a:t>1000100</a:t>
            </a:r>
          </a:p>
          <a:p>
            <a:r>
              <a:rPr lang="de-DE" sz="2800" b="1" dirty="0" smtClean="0"/>
              <a:t>1000010</a:t>
            </a:r>
            <a:endParaRPr lang="de-DE" sz="2800" b="1" dirty="0"/>
          </a:p>
        </p:txBody>
      </p:sp>
      <p:sp>
        <p:nvSpPr>
          <p:cNvPr id="13" name="Textfeld 12"/>
          <p:cNvSpPr txBox="1"/>
          <p:nvPr/>
        </p:nvSpPr>
        <p:spPr>
          <a:xfrm>
            <a:off x="3570514" y="4604671"/>
            <a:ext cx="20737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 smtClean="0"/>
              <a:t>1101100</a:t>
            </a:r>
          </a:p>
          <a:p>
            <a:r>
              <a:rPr lang="de-DE" sz="2800" b="1" dirty="0" smtClean="0"/>
              <a:t>1100110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5807526" y="4610110"/>
            <a:ext cx="20737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 smtClean="0"/>
              <a:t>1011100</a:t>
            </a:r>
          </a:p>
          <a:p>
            <a:r>
              <a:rPr lang="de-DE" sz="2800" b="1" dirty="0" smtClean="0"/>
              <a:t>1001110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7908470" y="4604671"/>
            <a:ext cx="20737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/>
              <a:t>1110100</a:t>
            </a:r>
          </a:p>
          <a:p>
            <a:r>
              <a:rPr lang="de-DE" sz="2800" dirty="0" smtClean="0"/>
              <a:t>1110010</a:t>
            </a:r>
          </a:p>
        </p:txBody>
      </p:sp>
    </p:spTree>
    <p:extLst>
      <p:ext uri="{BB962C8B-B14F-4D97-AF65-F5344CB8AC3E}">
        <p14:creationId xmlns:p14="http://schemas.microsoft.com/office/powerpoint/2010/main" val="2978218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777285" y="1300766"/>
            <a:ext cx="5043241" cy="2128234"/>
          </a:xfrm>
          <a:prstGeom prst="rect">
            <a:avLst/>
          </a:prstGeom>
          <a:solidFill>
            <a:schemeClr val="bg1">
              <a:alpha val="0"/>
            </a:schemeClr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eck 3"/>
          <p:cNvSpPr/>
          <p:nvPr/>
        </p:nvSpPr>
        <p:spPr>
          <a:xfrm>
            <a:off x="1777285" y="1300766"/>
            <a:ext cx="721216" cy="212823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/>
          <p:cNvSpPr/>
          <p:nvPr/>
        </p:nvSpPr>
        <p:spPr>
          <a:xfrm>
            <a:off x="3929042" y="1300766"/>
            <a:ext cx="721216" cy="212823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Textfeld 8"/>
          <p:cNvSpPr txBox="1"/>
          <p:nvPr/>
        </p:nvSpPr>
        <p:spPr>
          <a:xfrm>
            <a:off x="3219717" y="3312827"/>
            <a:ext cx="914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0" b="1" dirty="0" smtClean="0"/>
              <a:t>8</a:t>
            </a:r>
            <a:endParaRPr lang="de-DE" b="1" dirty="0"/>
          </a:p>
        </p:txBody>
      </p:sp>
      <p:sp>
        <p:nvSpPr>
          <p:cNvPr id="10" name="Textfeld 9"/>
          <p:cNvSpPr txBox="1"/>
          <p:nvPr/>
        </p:nvSpPr>
        <p:spPr>
          <a:xfrm>
            <a:off x="1680692" y="-22673"/>
            <a:ext cx="513983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0" b="1" dirty="0" smtClean="0"/>
              <a:t>Code C</a:t>
            </a:r>
            <a:endParaRPr lang="de-DE" b="1" dirty="0"/>
          </a:p>
        </p:txBody>
      </p:sp>
      <p:sp>
        <p:nvSpPr>
          <p:cNvPr id="11" name="Textfeld 10"/>
          <p:cNvSpPr txBox="1"/>
          <p:nvPr/>
        </p:nvSpPr>
        <p:spPr>
          <a:xfrm>
            <a:off x="7336667" y="1703163"/>
            <a:ext cx="393396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0" b="1" dirty="0" smtClean="0"/>
              <a:t>1001000</a:t>
            </a:r>
            <a:endParaRPr lang="de-DE" b="1" dirty="0"/>
          </a:p>
        </p:txBody>
      </p:sp>
      <p:sp>
        <p:nvSpPr>
          <p:cNvPr id="12" name="Textfeld 11"/>
          <p:cNvSpPr txBox="1"/>
          <p:nvPr/>
        </p:nvSpPr>
        <p:spPr>
          <a:xfrm>
            <a:off x="1714500" y="4604671"/>
            <a:ext cx="207372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 smtClean="0"/>
              <a:t>1010000</a:t>
            </a:r>
          </a:p>
          <a:p>
            <a:r>
              <a:rPr lang="de-DE" sz="2800" b="1" dirty="0" smtClean="0">
                <a:solidFill>
                  <a:srgbClr val="FF0000"/>
                </a:solidFill>
              </a:rPr>
              <a:t>1001000</a:t>
            </a:r>
          </a:p>
          <a:p>
            <a:r>
              <a:rPr lang="de-DE" sz="2800" b="1" dirty="0" smtClean="0"/>
              <a:t>1000100</a:t>
            </a:r>
          </a:p>
          <a:p>
            <a:r>
              <a:rPr lang="de-DE" sz="2800" b="1" dirty="0" smtClean="0"/>
              <a:t>1000010</a:t>
            </a:r>
            <a:endParaRPr lang="de-DE" sz="2800" b="1" dirty="0"/>
          </a:p>
        </p:txBody>
      </p:sp>
      <p:sp>
        <p:nvSpPr>
          <p:cNvPr id="13" name="Textfeld 12"/>
          <p:cNvSpPr txBox="1"/>
          <p:nvPr/>
        </p:nvSpPr>
        <p:spPr>
          <a:xfrm>
            <a:off x="3570514" y="4604671"/>
            <a:ext cx="20737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 smtClean="0"/>
              <a:t>1101100</a:t>
            </a:r>
          </a:p>
          <a:p>
            <a:r>
              <a:rPr lang="de-DE" sz="2800" b="1" dirty="0" smtClean="0"/>
              <a:t>1100110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5807526" y="4610110"/>
            <a:ext cx="20737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 smtClean="0"/>
              <a:t>1011100</a:t>
            </a:r>
          </a:p>
          <a:p>
            <a:r>
              <a:rPr lang="de-DE" sz="2800" b="1" dirty="0" smtClean="0"/>
              <a:t>1001110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7908470" y="4604671"/>
            <a:ext cx="20737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/>
              <a:t>1110100</a:t>
            </a:r>
          </a:p>
          <a:p>
            <a:r>
              <a:rPr lang="de-DE" sz="2800" b="1" dirty="0" smtClean="0"/>
              <a:t>1110010</a:t>
            </a:r>
          </a:p>
        </p:txBody>
      </p:sp>
    </p:spTree>
    <p:extLst>
      <p:ext uri="{BB962C8B-B14F-4D97-AF65-F5344CB8AC3E}">
        <p14:creationId xmlns:p14="http://schemas.microsoft.com/office/powerpoint/2010/main" val="4160869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777285" y="1300766"/>
            <a:ext cx="5043241" cy="2128234"/>
          </a:xfrm>
          <a:prstGeom prst="rect">
            <a:avLst/>
          </a:prstGeom>
          <a:solidFill>
            <a:schemeClr val="bg1">
              <a:alpha val="0"/>
            </a:schemeClr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eck 3"/>
          <p:cNvSpPr/>
          <p:nvPr/>
        </p:nvSpPr>
        <p:spPr>
          <a:xfrm>
            <a:off x="2490409" y="1329747"/>
            <a:ext cx="721216" cy="212823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Rechteck 4"/>
          <p:cNvSpPr/>
          <p:nvPr/>
        </p:nvSpPr>
        <p:spPr>
          <a:xfrm>
            <a:off x="1769683" y="1329747"/>
            <a:ext cx="721216" cy="212823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/>
          <p:cNvSpPr/>
          <p:nvPr/>
        </p:nvSpPr>
        <p:spPr>
          <a:xfrm>
            <a:off x="3202547" y="1300766"/>
            <a:ext cx="721216" cy="212823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4653567" y="1300766"/>
            <a:ext cx="721216" cy="212823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Textfeld 8"/>
          <p:cNvSpPr txBox="1"/>
          <p:nvPr/>
        </p:nvSpPr>
        <p:spPr>
          <a:xfrm>
            <a:off x="3219717" y="3312827"/>
            <a:ext cx="914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0" b="1" dirty="0" smtClean="0"/>
              <a:t>9</a:t>
            </a:r>
            <a:endParaRPr lang="de-DE" b="1" dirty="0"/>
          </a:p>
        </p:txBody>
      </p:sp>
      <p:sp>
        <p:nvSpPr>
          <p:cNvPr id="10" name="Textfeld 9"/>
          <p:cNvSpPr txBox="1"/>
          <p:nvPr/>
        </p:nvSpPr>
        <p:spPr>
          <a:xfrm>
            <a:off x="1680692" y="-22673"/>
            <a:ext cx="513983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0" b="1" dirty="0" smtClean="0"/>
              <a:t>Code C</a:t>
            </a:r>
            <a:endParaRPr lang="de-DE" b="1" dirty="0"/>
          </a:p>
        </p:txBody>
      </p:sp>
      <p:sp>
        <p:nvSpPr>
          <p:cNvPr id="11" name="Textfeld 10"/>
          <p:cNvSpPr txBox="1"/>
          <p:nvPr/>
        </p:nvSpPr>
        <p:spPr>
          <a:xfrm>
            <a:off x="7336667" y="1703163"/>
            <a:ext cx="393396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0" b="1" dirty="0" smtClean="0"/>
              <a:t>1110100</a:t>
            </a:r>
            <a:endParaRPr lang="de-DE" b="1" dirty="0"/>
          </a:p>
        </p:txBody>
      </p:sp>
      <p:sp>
        <p:nvSpPr>
          <p:cNvPr id="12" name="Textfeld 11"/>
          <p:cNvSpPr txBox="1"/>
          <p:nvPr/>
        </p:nvSpPr>
        <p:spPr>
          <a:xfrm>
            <a:off x="1714500" y="4604671"/>
            <a:ext cx="207372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 smtClean="0"/>
              <a:t>1010000</a:t>
            </a:r>
          </a:p>
          <a:p>
            <a:r>
              <a:rPr lang="de-DE" sz="2800" b="1" dirty="0" smtClean="0"/>
              <a:t>1001000</a:t>
            </a:r>
          </a:p>
          <a:p>
            <a:r>
              <a:rPr lang="de-DE" sz="2800" b="1" dirty="0" smtClean="0"/>
              <a:t>1000100</a:t>
            </a:r>
          </a:p>
          <a:p>
            <a:r>
              <a:rPr lang="de-DE" sz="2800" b="1" dirty="0" smtClean="0"/>
              <a:t>1000010</a:t>
            </a:r>
            <a:endParaRPr lang="de-DE" sz="2800" b="1" dirty="0"/>
          </a:p>
        </p:txBody>
      </p:sp>
      <p:sp>
        <p:nvSpPr>
          <p:cNvPr id="13" name="Textfeld 12"/>
          <p:cNvSpPr txBox="1"/>
          <p:nvPr/>
        </p:nvSpPr>
        <p:spPr>
          <a:xfrm>
            <a:off x="3570514" y="4604671"/>
            <a:ext cx="20737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 smtClean="0"/>
              <a:t>1101100</a:t>
            </a:r>
          </a:p>
          <a:p>
            <a:r>
              <a:rPr lang="de-DE" sz="2800" b="1" dirty="0" smtClean="0"/>
              <a:t>1100110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5807526" y="4610110"/>
            <a:ext cx="20737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 smtClean="0"/>
              <a:t>1011100</a:t>
            </a:r>
          </a:p>
          <a:p>
            <a:r>
              <a:rPr lang="de-DE" sz="2800" b="1" dirty="0" smtClean="0"/>
              <a:t>1001110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7908470" y="4604671"/>
            <a:ext cx="20737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 smtClean="0">
                <a:solidFill>
                  <a:srgbClr val="FF0000"/>
                </a:solidFill>
              </a:rPr>
              <a:t>1110100</a:t>
            </a:r>
          </a:p>
          <a:p>
            <a:r>
              <a:rPr lang="de-DE" sz="2800" b="1" dirty="0" smtClean="0"/>
              <a:t>1110010</a:t>
            </a:r>
          </a:p>
        </p:txBody>
      </p:sp>
    </p:spTree>
    <p:extLst>
      <p:ext uri="{BB962C8B-B14F-4D97-AF65-F5344CB8AC3E}">
        <p14:creationId xmlns:p14="http://schemas.microsoft.com/office/powerpoint/2010/main" val="1454781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Rechteck 282"/>
          <p:cNvSpPr/>
          <p:nvPr/>
        </p:nvSpPr>
        <p:spPr>
          <a:xfrm>
            <a:off x="658983" y="3495486"/>
            <a:ext cx="1049312" cy="85537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4" name="Rechteck 283"/>
          <p:cNvSpPr/>
          <p:nvPr/>
        </p:nvSpPr>
        <p:spPr>
          <a:xfrm>
            <a:off x="654183" y="3496423"/>
            <a:ext cx="147600" cy="854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5" name="Rechteck 284"/>
          <p:cNvSpPr/>
          <p:nvPr/>
        </p:nvSpPr>
        <p:spPr>
          <a:xfrm>
            <a:off x="804736" y="3496423"/>
            <a:ext cx="147600" cy="854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6" name="Rechteck 285"/>
          <p:cNvSpPr/>
          <p:nvPr/>
        </p:nvSpPr>
        <p:spPr>
          <a:xfrm>
            <a:off x="958361" y="3496423"/>
            <a:ext cx="147600" cy="854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7" name="Rechteck 286"/>
          <p:cNvSpPr/>
          <p:nvPr/>
        </p:nvSpPr>
        <p:spPr>
          <a:xfrm>
            <a:off x="1102459" y="3496423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8" name="Rechteck 287"/>
          <p:cNvSpPr/>
          <p:nvPr/>
        </p:nvSpPr>
        <p:spPr>
          <a:xfrm>
            <a:off x="1252461" y="3496423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9" name="Rechteck 288"/>
          <p:cNvSpPr/>
          <p:nvPr/>
        </p:nvSpPr>
        <p:spPr>
          <a:xfrm>
            <a:off x="1406578" y="3496423"/>
            <a:ext cx="147600" cy="854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0" name="Rechteck 289"/>
          <p:cNvSpPr/>
          <p:nvPr/>
        </p:nvSpPr>
        <p:spPr>
          <a:xfrm>
            <a:off x="1558944" y="3496423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1" name="Rechteck 290"/>
          <p:cNvSpPr/>
          <p:nvPr/>
        </p:nvSpPr>
        <p:spPr>
          <a:xfrm>
            <a:off x="11082476" y="3495486"/>
            <a:ext cx="1049312" cy="85537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2" name="Rechteck 291"/>
          <p:cNvSpPr/>
          <p:nvPr/>
        </p:nvSpPr>
        <p:spPr>
          <a:xfrm>
            <a:off x="11077676" y="3496423"/>
            <a:ext cx="147600" cy="854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3" name="Rechteck 292"/>
          <p:cNvSpPr/>
          <p:nvPr/>
        </p:nvSpPr>
        <p:spPr>
          <a:xfrm>
            <a:off x="11228232" y="3496423"/>
            <a:ext cx="147600" cy="854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4" name="Rechteck 293"/>
          <p:cNvSpPr/>
          <p:nvPr/>
        </p:nvSpPr>
        <p:spPr>
          <a:xfrm>
            <a:off x="11381854" y="3496423"/>
            <a:ext cx="147600" cy="854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5" name="Rechteck 294"/>
          <p:cNvSpPr/>
          <p:nvPr/>
        </p:nvSpPr>
        <p:spPr>
          <a:xfrm>
            <a:off x="11525952" y="3496423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6" name="Rechteck 295"/>
          <p:cNvSpPr/>
          <p:nvPr/>
        </p:nvSpPr>
        <p:spPr>
          <a:xfrm>
            <a:off x="11675954" y="3496423"/>
            <a:ext cx="147600" cy="854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7" name="Rechteck 296"/>
          <p:cNvSpPr/>
          <p:nvPr/>
        </p:nvSpPr>
        <p:spPr>
          <a:xfrm>
            <a:off x="11830071" y="3496423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8" name="Rechteck 297"/>
          <p:cNvSpPr/>
          <p:nvPr/>
        </p:nvSpPr>
        <p:spPr>
          <a:xfrm>
            <a:off x="11982437" y="3496423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9" name="Rechteck 298"/>
          <p:cNvSpPr/>
          <p:nvPr/>
        </p:nvSpPr>
        <p:spPr>
          <a:xfrm>
            <a:off x="1817149" y="3495486"/>
            <a:ext cx="1049312" cy="85537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0" name="Rechteck 299"/>
          <p:cNvSpPr/>
          <p:nvPr/>
        </p:nvSpPr>
        <p:spPr>
          <a:xfrm>
            <a:off x="1812349" y="3496423"/>
            <a:ext cx="147600" cy="854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1" name="Rechteck 300"/>
          <p:cNvSpPr/>
          <p:nvPr/>
        </p:nvSpPr>
        <p:spPr>
          <a:xfrm>
            <a:off x="1962905" y="3496423"/>
            <a:ext cx="147600" cy="854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2" name="Rechteck 301"/>
          <p:cNvSpPr/>
          <p:nvPr/>
        </p:nvSpPr>
        <p:spPr>
          <a:xfrm>
            <a:off x="2116527" y="3496423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3" name="Rechteck 302"/>
          <p:cNvSpPr/>
          <p:nvPr/>
        </p:nvSpPr>
        <p:spPr>
          <a:xfrm>
            <a:off x="2260625" y="3496423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4" name="Rechteck 303"/>
          <p:cNvSpPr/>
          <p:nvPr/>
        </p:nvSpPr>
        <p:spPr>
          <a:xfrm>
            <a:off x="2410627" y="3496423"/>
            <a:ext cx="147600" cy="854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5" name="Rechteck 304"/>
          <p:cNvSpPr/>
          <p:nvPr/>
        </p:nvSpPr>
        <p:spPr>
          <a:xfrm>
            <a:off x="2564744" y="3496423"/>
            <a:ext cx="147600" cy="854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6" name="Rechteck 305"/>
          <p:cNvSpPr/>
          <p:nvPr/>
        </p:nvSpPr>
        <p:spPr>
          <a:xfrm>
            <a:off x="2717110" y="3496423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7" name="Rechteck 306"/>
          <p:cNvSpPr/>
          <p:nvPr/>
        </p:nvSpPr>
        <p:spPr>
          <a:xfrm>
            <a:off x="2975315" y="3495486"/>
            <a:ext cx="1049312" cy="85537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8" name="Rechteck 307"/>
          <p:cNvSpPr/>
          <p:nvPr/>
        </p:nvSpPr>
        <p:spPr>
          <a:xfrm>
            <a:off x="2970515" y="3496423"/>
            <a:ext cx="147600" cy="854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9" name="Rechteck 308"/>
          <p:cNvSpPr/>
          <p:nvPr/>
        </p:nvSpPr>
        <p:spPr>
          <a:xfrm>
            <a:off x="3121071" y="3496423"/>
            <a:ext cx="147600" cy="854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0" name="Rechteck 309"/>
          <p:cNvSpPr/>
          <p:nvPr/>
        </p:nvSpPr>
        <p:spPr>
          <a:xfrm>
            <a:off x="3274693" y="3496423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1" name="Rechteck 310"/>
          <p:cNvSpPr/>
          <p:nvPr/>
        </p:nvSpPr>
        <p:spPr>
          <a:xfrm>
            <a:off x="3418791" y="3496423"/>
            <a:ext cx="147600" cy="854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2" name="Rechteck 311"/>
          <p:cNvSpPr/>
          <p:nvPr/>
        </p:nvSpPr>
        <p:spPr>
          <a:xfrm>
            <a:off x="3568793" y="3496423"/>
            <a:ext cx="147600" cy="854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3" name="Rechteck 312"/>
          <p:cNvSpPr/>
          <p:nvPr/>
        </p:nvSpPr>
        <p:spPr>
          <a:xfrm>
            <a:off x="3722910" y="3496423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4" name="Rechteck 313"/>
          <p:cNvSpPr/>
          <p:nvPr/>
        </p:nvSpPr>
        <p:spPr>
          <a:xfrm>
            <a:off x="3875276" y="3496423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5" name="Rechteck 314"/>
          <p:cNvSpPr/>
          <p:nvPr/>
        </p:nvSpPr>
        <p:spPr>
          <a:xfrm>
            <a:off x="4133481" y="3495486"/>
            <a:ext cx="1049312" cy="85537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6" name="Rechteck 315"/>
          <p:cNvSpPr/>
          <p:nvPr/>
        </p:nvSpPr>
        <p:spPr>
          <a:xfrm>
            <a:off x="4128681" y="3496423"/>
            <a:ext cx="147600" cy="854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7" name="Rechteck 316"/>
          <p:cNvSpPr/>
          <p:nvPr/>
        </p:nvSpPr>
        <p:spPr>
          <a:xfrm>
            <a:off x="4279237" y="3496423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8" name="Rechteck 317"/>
          <p:cNvSpPr/>
          <p:nvPr/>
        </p:nvSpPr>
        <p:spPr>
          <a:xfrm>
            <a:off x="4432859" y="3496423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9" name="Rechteck 318"/>
          <p:cNvSpPr/>
          <p:nvPr/>
        </p:nvSpPr>
        <p:spPr>
          <a:xfrm>
            <a:off x="4576957" y="3496423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0" name="Rechteck 319"/>
          <p:cNvSpPr/>
          <p:nvPr/>
        </p:nvSpPr>
        <p:spPr>
          <a:xfrm>
            <a:off x="4726959" y="3496423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1" name="Rechteck 320"/>
          <p:cNvSpPr/>
          <p:nvPr/>
        </p:nvSpPr>
        <p:spPr>
          <a:xfrm>
            <a:off x="4881076" y="3496423"/>
            <a:ext cx="147600" cy="854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2" name="Rechteck 321"/>
          <p:cNvSpPr/>
          <p:nvPr/>
        </p:nvSpPr>
        <p:spPr>
          <a:xfrm>
            <a:off x="5033442" y="3496423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3" name="Rechteck 322"/>
          <p:cNvSpPr/>
          <p:nvPr/>
        </p:nvSpPr>
        <p:spPr>
          <a:xfrm>
            <a:off x="5291647" y="3495486"/>
            <a:ext cx="1049312" cy="85537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4" name="Rechteck 323"/>
          <p:cNvSpPr/>
          <p:nvPr/>
        </p:nvSpPr>
        <p:spPr>
          <a:xfrm>
            <a:off x="5286847" y="3496423"/>
            <a:ext cx="147600" cy="854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5" name="Rechteck 324"/>
          <p:cNvSpPr/>
          <p:nvPr/>
        </p:nvSpPr>
        <p:spPr>
          <a:xfrm>
            <a:off x="5437403" y="3496423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6" name="Rechteck 325"/>
          <p:cNvSpPr/>
          <p:nvPr/>
        </p:nvSpPr>
        <p:spPr>
          <a:xfrm>
            <a:off x="5591025" y="3496423"/>
            <a:ext cx="147600" cy="854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7" name="Rechteck 326"/>
          <p:cNvSpPr/>
          <p:nvPr/>
        </p:nvSpPr>
        <p:spPr>
          <a:xfrm>
            <a:off x="5735123" y="3496423"/>
            <a:ext cx="147600" cy="854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8" name="Rechteck 327"/>
          <p:cNvSpPr/>
          <p:nvPr/>
        </p:nvSpPr>
        <p:spPr>
          <a:xfrm>
            <a:off x="5885125" y="3496423"/>
            <a:ext cx="147600" cy="854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9" name="Rechteck 328"/>
          <p:cNvSpPr/>
          <p:nvPr/>
        </p:nvSpPr>
        <p:spPr>
          <a:xfrm>
            <a:off x="6039242" y="3496423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0" name="Rechteck 329"/>
          <p:cNvSpPr/>
          <p:nvPr/>
        </p:nvSpPr>
        <p:spPr>
          <a:xfrm>
            <a:off x="6191608" y="3496423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1" name="Rechteck 330"/>
          <p:cNvSpPr/>
          <p:nvPr/>
        </p:nvSpPr>
        <p:spPr>
          <a:xfrm>
            <a:off x="6449813" y="3495486"/>
            <a:ext cx="1049312" cy="85537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2" name="Rechteck 331"/>
          <p:cNvSpPr/>
          <p:nvPr/>
        </p:nvSpPr>
        <p:spPr>
          <a:xfrm>
            <a:off x="6445013" y="3496423"/>
            <a:ext cx="147600" cy="854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3" name="Rechteck 332"/>
          <p:cNvSpPr/>
          <p:nvPr/>
        </p:nvSpPr>
        <p:spPr>
          <a:xfrm>
            <a:off x="6595569" y="3496423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4" name="Rechteck 333"/>
          <p:cNvSpPr/>
          <p:nvPr/>
        </p:nvSpPr>
        <p:spPr>
          <a:xfrm>
            <a:off x="6749191" y="3496423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5" name="Rechteck 334"/>
          <p:cNvSpPr/>
          <p:nvPr/>
        </p:nvSpPr>
        <p:spPr>
          <a:xfrm>
            <a:off x="6893289" y="3496423"/>
            <a:ext cx="147600" cy="854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6" name="Rechteck 335"/>
          <p:cNvSpPr/>
          <p:nvPr/>
        </p:nvSpPr>
        <p:spPr>
          <a:xfrm>
            <a:off x="7043291" y="3496423"/>
            <a:ext cx="147600" cy="854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7" name="Rechteck 336"/>
          <p:cNvSpPr/>
          <p:nvPr/>
        </p:nvSpPr>
        <p:spPr>
          <a:xfrm>
            <a:off x="7197408" y="3496423"/>
            <a:ext cx="147600" cy="854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8" name="Rechteck 337"/>
          <p:cNvSpPr/>
          <p:nvPr/>
        </p:nvSpPr>
        <p:spPr>
          <a:xfrm>
            <a:off x="7349774" y="3496423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9" name="Rechteck 338"/>
          <p:cNvSpPr/>
          <p:nvPr/>
        </p:nvSpPr>
        <p:spPr>
          <a:xfrm>
            <a:off x="7607979" y="3495486"/>
            <a:ext cx="1049312" cy="85537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0" name="Rechteck 339"/>
          <p:cNvSpPr/>
          <p:nvPr/>
        </p:nvSpPr>
        <p:spPr>
          <a:xfrm>
            <a:off x="7603179" y="3496423"/>
            <a:ext cx="147600" cy="854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1" name="Rechteck 340"/>
          <p:cNvSpPr/>
          <p:nvPr/>
        </p:nvSpPr>
        <p:spPr>
          <a:xfrm>
            <a:off x="7753735" y="3496423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2" name="Rechteck 341"/>
          <p:cNvSpPr/>
          <p:nvPr/>
        </p:nvSpPr>
        <p:spPr>
          <a:xfrm>
            <a:off x="7907357" y="3496423"/>
            <a:ext cx="147600" cy="854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3" name="Rechteck 342"/>
          <p:cNvSpPr/>
          <p:nvPr/>
        </p:nvSpPr>
        <p:spPr>
          <a:xfrm>
            <a:off x="8051455" y="3496423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4" name="Rechteck 343"/>
          <p:cNvSpPr/>
          <p:nvPr/>
        </p:nvSpPr>
        <p:spPr>
          <a:xfrm>
            <a:off x="8201457" y="3496423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5" name="Rechteck 344"/>
          <p:cNvSpPr/>
          <p:nvPr/>
        </p:nvSpPr>
        <p:spPr>
          <a:xfrm>
            <a:off x="8355574" y="3496423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6" name="Rechteck 345"/>
          <p:cNvSpPr/>
          <p:nvPr/>
        </p:nvSpPr>
        <p:spPr>
          <a:xfrm>
            <a:off x="8507940" y="3496423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7" name="Rechteck 346"/>
          <p:cNvSpPr/>
          <p:nvPr/>
        </p:nvSpPr>
        <p:spPr>
          <a:xfrm>
            <a:off x="8766145" y="3495486"/>
            <a:ext cx="1049312" cy="85537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8" name="Rechteck 347"/>
          <p:cNvSpPr/>
          <p:nvPr/>
        </p:nvSpPr>
        <p:spPr>
          <a:xfrm>
            <a:off x="8761345" y="3496423"/>
            <a:ext cx="147600" cy="854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9" name="Rechteck 348"/>
          <p:cNvSpPr/>
          <p:nvPr/>
        </p:nvSpPr>
        <p:spPr>
          <a:xfrm>
            <a:off x="8911901" y="3496423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0" name="Rechteck 349"/>
          <p:cNvSpPr/>
          <p:nvPr/>
        </p:nvSpPr>
        <p:spPr>
          <a:xfrm>
            <a:off x="9065523" y="3496423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1" name="Rechteck 350"/>
          <p:cNvSpPr/>
          <p:nvPr/>
        </p:nvSpPr>
        <p:spPr>
          <a:xfrm>
            <a:off x="9209621" y="3496423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2" name="Rechteck 351"/>
          <p:cNvSpPr/>
          <p:nvPr/>
        </p:nvSpPr>
        <p:spPr>
          <a:xfrm>
            <a:off x="9359623" y="3496423"/>
            <a:ext cx="147600" cy="854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3" name="Rechteck 352"/>
          <p:cNvSpPr/>
          <p:nvPr/>
        </p:nvSpPr>
        <p:spPr>
          <a:xfrm>
            <a:off x="9513740" y="3496423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4" name="Rechteck 353"/>
          <p:cNvSpPr/>
          <p:nvPr/>
        </p:nvSpPr>
        <p:spPr>
          <a:xfrm>
            <a:off x="9666106" y="3496423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5" name="Rechteck 354"/>
          <p:cNvSpPr/>
          <p:nvPr/>
        </p:nvSpPr>
        <p:spPr>
          <a:xfrm>
            <a:off x="9924311" y="3495486"/>
            <a:ext cx="1049312" cy="85537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6" name="Rechteck 355"/>
          <p:cNvSpPr/>
          <p:nvPr/>
        </p:nvSpPr>
        <p:spPr>
          <a:xfrm>
            <a:off x="9919511" y="3496423"/>
            <a:ext cx="147600" cy="854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7" name="Rechteck 356"/>
          <p:cNvSpPr/>
          <p:nvPr/>
        </p:nvSpPr>
        <p:spPr>
          <a:xfrm>
            <a:off x="10070067" y="3496423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8" name="Rechteck 357"/>
          <p:cNvSpPr/>
          <p:nvPr/>
        </p:nvSpPr>
        <p:spPr>
          <a:xfrm>
            <a:off x="10223689" y="3496423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9" name="Rechteck 358"/>
          <p:cNvSpPr/>
          <p:nvPr/>
        </p:nvSpPr>
        <p:spPr>
          <a:xfrm>
            <a:off x="10367787" y="3496423"/>
            <a:ext cx="147600" cy="854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0" name="Rechteck 359"/>
          <p:cNvSpPr/>
          <p:nvPr/>
        </p:nvSpPr>
        <p:spPr>
          <a:xfrm>
            <a:off x="10517789" y="3496423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1" name="Rechteck 360"/>
          <p:cNvSpPr/>
          <p:nvPr/>
        </p:nvSpPr>
        <p:spPr>
          <a:xfrm>
            <a:off x="10671906" y="3496423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2" name="Rechteck 361"/>
          <p:cNvSpPr/>
          <p:nvPr/>
        </p:nvSpPr>
        <p:spPr>
          <a:xfrm>
            <a:off x="10824272" y="3496423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3" name="Textfeld 362"/>
          <p:cNvSpPr txBox="1"/>
          <p:nvPr/>
        </p:nvSpPr>
        <p:spPr>
          <a:xfrm>
            <a:off x="7752552" y="27719"/>
            <a:ext cx="914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0" b="1" dirty="0" smtClean="0"/>
              <a:t>6</a:t>
            </a:r>
            <a:endParaRPr lang="de-DE" b="1" dirty="0"/>
          </a:p>
        </p:txBody>
      </p:sp>
      <p:sp>
        <p:nvSpPr>
          <p:cNvPr id="364" name="Textfeld 363"/>
          <p:cNvSpPr txBox="1"/>
          <p:nvPr/>
        </p:nvSpPr>
        <p:spPr>
          <a:xfrm>
            <a:off x="732780" y="27719"/>
            <a:ext cx="914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0" b="1" dirty="0"/>
              <a:t>0</a:t>
            </a:r>
            <a:endParaRPr lang="de-DE" b="1" dirty="0"/>
          </a:p>
        </p:txBody>
      </p:sp>
      <p:sp>
        <p:nvSpPr>
          <p:cNvPr id="365" name="Textfeld 364"/>
          <p:cNvSpPr txBox="1"/>
          <p:nvPr/>
        </p:nvSpPr>
        <p:spPr>
          <a:xfrm>
            <a:off x="1902742" y="27719"/>
            <a:ext cx="914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0" b="1" dirty="0"/>
              <a:t>1</a:t>
            </a:r>
            <a:endParaRPr lang="de-DE" b="1" dirty="0"/>
          </a:p>
        </p:txBody>
      </p:sp>
      <p:sp>
        <p:nvSpPr>
          <p:cNvPr id="366" name="Textfeld 365"/>
          <p:cNvSpPr txBox="1"/>
          <p:nvPr/>
        </p:nvSpPr>
        <p:spPr>
          <a:xfrm>
            <a:off x="3072704" y="27719"/>
            <a:ext cx="914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0" b="1" dirty="0"/>
              <a:t>2</a:t>
            </a:r>
            <a:endParaRPr lang="de-DE" b="1" dirty="0"/>
          </a:p>
        </p:txBody>
      </p:sp>
      <p:sp>
        <p:nvSpPr>
          <p:cNvPr id="367" name="Textfeld 366"/>
          <p:cNvSpPr txBox="1"/>
          <p:nvPr/>
        </p:nvSpPr>
        <p:spPr>
          <a:xfrm>
            <a:off x="8922514" y="27719"/>
            <a:ext cx="914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0" b="1" dirty="0"/>
              <a:t>7</a:t>
            </a:r>
            <a:endParaRPr lang="de-DE" b="1" dirty="0"/>
          </a:p>
        </p:txBody>
      </p:sp>
      <p:sp>
        <p:nvSpPr>
          <p:cNvPr id="368" name="Textfeld 367"/>
          <p:cNvSpPr txBox="1"/>
          <p:nvPr/>
        </p:nvSpPr>
        <p:spPr>
          <a:xfrm>
            <a:off x="4242666" y="27719"/>
            <a:ext cx="914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0" b="1" dirty="0"/>
              <a:t>3</a:t>
            </a:r>
            <a:endParaRPr lang="de-DE" b="1" dirty="0"/>
          </a:p>
        </p:txBody>
      </p:sp>
      <p:sp>
        <p:nvSpPr>
          <p:cNvPr id="369" name="Textfeld 368"/>
          <p:cNvSpPr txBox="1"/>
          <p:nvPr/>
        </p:nvSpPr>
        <p:spPr>
          <a:xfrm>
            <a:off x="5412628" y="27719"/>
            <a:ext cx="914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0" b="1" dirty="0"/>
              <a:t>4</a:t>
            </a:r>
            <a:endParaRPr lang="de-DE" b="1" dirty="0"/>
          </a:p>
        </p:txBody>
      </p:sp>
      <p:sp>
        <p:nvSpPr>
          <p:cNvPr id="370" name="Textfeld 369"/>
          <p:cNvSpPr txBox="1"/>
          <p:nvPr/>
        </p:nvSpPr>
        <p:spPr>
          <a:xfrm>
            <a:off x="6582590" y="27719"/>
            <a:ext cx="914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0" b="1" dirty="0"/>
              <a:t>5</a:t>
            </a:r>
            <a:endParaRPr lang="de-DE" b="1" dirty="0"/>
          </a:p>
        </p:txBody>
      </p:sp>
      <p:sp>
        <p:nvSpPr>
          <p:cNvPr id="371" name="Textfeld 370"/>
          <p:cNvSpPr txBox="1"/>
          <p:nvPr/>
        </p:nvSpPr>
        <p:spPr>
          <a:xfrm>
            <a:off x="10092476" y="27719"/>
            <a:ext cx="914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0" b="1" dirty="0"/>
              <a:t>8</a:t>
            </a:r>
            <a:endParaRPr lang="de-DE" b="1" dirty="0"/>
          </a:p>
        </p:txBody>
      </p:sp>
      <p:sp>
        <p:nvSpPr>
          <p:cNvPr id="372" name="Textfeld 371"/>
          <p:cNvSpPr txBox="1"/>
          <p:nvPr/>
        </p:nvSpPr>
        <p:spPr>
          <a:xfrm>
            <a:off x="11262436" y="27719"/>
            <a:ext cx="914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0" b="1" dirty="0"/>
              <a:t>9</a:t>
            </a:r>
            <a:endParaRPr lang="de-DE" b="1" dirty="0"/>
          </a:p>
        </p:txBody>
      </p:sp>
      <p:sp>
        <p:nvSpPr>
          <p:cNvPr id="374" name="Rechteck 373"/>
          <p:cNvSpPr/>
          <p:nvPr/>
        </p:nvSpPr>
        <p:spPr>
          <a:xfrm>
            <a:off x="1573380" y="2472916"/>
            <a:ext cx="147600" cy="854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5" name="Rechteck 374"/>
          <p:cNvSpPr/>
          <p:nvPr/>
        </p:nvSpPr>
        <p:spPr>
          <a:xfrm>
            <a:off x="1412922" y="2472916"/>
            <a:ext cx="147600" cy="854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6" name="Rechteck 375"/>
          <p:cNvSpPr/>
          <p:nvPr/>
        </p:nvSpPr>
        <p:spPr>
          <a:xfrm>
            <a:off x="1260732" y="2472916"/>
            <a:ext cx="147600" cy="854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7" name="Rechteck 376"/>
          <p:cNvSpPr/>
          <p:nvPr/>
        </p:nvSpPr>
        <p:spPr>
          <a:xfrm>
            <a:off x="1100872" y="2472916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8" name="Rechteck 377"/>
          <p:cNvSpPr/>
          <p:nvPr/>
        </p:nvSpPr>
        <p:spPr>
          <a:xfrm>
            <a:off x="949280" y="2472916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9" name="Rechteck 378"/>
          <p:cNvSpPr/>
          <p:nvPr/>
        </p:nvSpPr>
        <p:spPr>
          <a:xfrm>
            <a:off x="800173" y="2472916"/>
            <a:ext cx="147600" cy="854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0" name="Rechteck 379"/>
          <p:cNvSpPr/>
          <p:nvPr/>
        </p:nvSpPr>
        <p:spPr>
          <a:xfrm>
            <a:off x="643821" y="2472916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2" name="Rechteck 381"/>
          <p:cNvSpPr/>
          <p:nvPr/>
        </p:nvSpPr>
        <p:spPr>
          <a:xfrm>
            <a:off x="11672863" y="2472916"/>
            <a:ext cx="147600" cy="854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3" name="Rechteck 382"/>
          <p:cNvSpPr/>
          <p:nvPr/>
        </p:nvSpPr>
        <p:spPr>
          <a:xfrm>
            <a:off x="11823419" y="2472916"/>
            <a:ext cx="147600" cy="854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4" name="Rechteck 383"/>
          <p:cNvSpPr/>
          <p:nvPr/>
        </p:nvSpPr>
        <p:spPr>
          <a:xfrm>
            <a:off x="11977041" y="2472916"/>
            <a:ext cx="147600" cy="854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5" name="Rechteck 384"/>
          <p:cNvSpPr/>
          <p:nvPr/>
        </p:nvSpPr>
        <p:spPr>
          <a:xfrm>
            <a:off x="11525949" y="2472916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6" name="Rechteck 385"/>
          <p:cNvSpPr/>
          <p:nvPr/>
        </p:nvSpPr>
        <p:spPr>
          <a:xfrm>
            <a:off x="11368381" y="2472916"/>
            <a:ext cx="147600" cy="854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7" name="Rechteck 386"/>
          <p:cNvSpPr/>
          <p:nvPr/>
        </p:nvSpPr>
        <p:spPr>
          <a:xfrm>
            <a:off x="11087685" y="2472916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8" name="Rechteck 387"/>
          <p:cNvSpPr/>
          <p:nvPr/>
        </p:nvSpPr>
        <p:spPr>
          <a:xfrm>
            <a:off x="11240051" y="2472916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0" name="Rechteck 389"/>
          <p:cNvSpPr/>
          <p:nvPr/>
        </p:nvSpPr>
        <p:spPr>
          <a:xfrm>
            <a:off x="2707917" y="2472916"/>
            <a:ext cx="147600" cy="854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1" name="Rechteck 390"/>
          <p:cNvSpPr/>
          <p:nvPr/>
        </p:nvSpPr>
        <p:spPr>
          <a:xfrm>
            <a:off x="2553567" y="2472916"/>
            <a:ext cx="147600" cy="854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2" name="Rechteck 391"/>
          <p:cNvSpPr/>
          <p:nvPr/>
        </p:nvSpPr>
        <p:spPr>
          <a:xfrm>
            <a:off x="2424482" y="2472916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3" name="Rechteck 392"/>
          <p:cNvSpPr/>
          <p:nvPr/>
        </p:nvSpPr>
        <p:spPr>
          <a:xfrm>
            <a:off x="2275163" y="2472916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4" name="Rechteck 393"/>
          <p:cNvSpPr/>
          <p:nvPr/>
        </p:nvSpPr>
        <p:spPr>
          <a:xfrm>
            <a:off x="2120631" y="2472916"/>
            <a:ext cx="147600" cy="854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5" name="Rechteck 394"/>
          <p:cNvSpPr/>
          <p:nvPr/>
        </p:nvSpPr>
        <p:spPr>
          <a:xfrm>
            <a:off x="1967939" y="2472916"/>
            <a:ext cx="147600" cy="854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6" name="Rechteck 395"/>
          <p:cNvSpPr/>
          <p:nvPr/>
        </p:nvSpPr>
        <p:spPr>
          <a:xfrm>
            <a:off x="1862420" y="2472916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8" name="Rechteck 397"/>
          <p:cNvSpPr/>
          <p:nvPr/>
        </p:nvSpPr>
        <p:spPr>
          <a:xfrm>
            <a:off x="3866083" y="2472916"/>
            <a:ext cx="147600" cy="854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9" name="Rechteck 398"/>
          <p:cNvSpPr/>
          <p:nvPr/>
        </p:nvSpPr>
        <p:spPr>
          <a:xfrm>
            <a:off x="3711487" y="2472916"/>
            <a:ext cx="147600" cy="854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0" name="Rechteck 399"/>
          <p:cNvSpPr/>
          <p:nvPr/>
        </p:nvSpPr>
        <p:spPr>
          <a:xfrm>
            <a:off x="3564181" y="2472916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1" name="Rechteck 400"/>
          <p:cNvSpPr/>
          <p:nvPr/>
        </p:nvSpPr>
        <p:spPr>
          <a:xfrm>
            <a:off x="3410894" y="2472916"/>
            <a:ext cx="147600" cy="854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2" name="Rechteck 401"/>
          <p:cNvSpPr/>
          <p:nvPr/>
        </p:nvSpPr>
        <p:spPr>
          <a:xfrm>
            <a:off x="3253459" y="2472916"/>
            <a:ext cx="147600" cy="854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3" name="Rechteck 402"/>
          <p:cNvSpPr/>
          <p:nvPr/>
        </p:nvSpPr>
        <p:spPr>
          <a:xfrm>
            <a:off x="3101093" y="2472916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4" name="Rechteck 403"/>
          <p:cNvSpPr/>
          <p:nvPr/>
        </p:nvSpPr>
        <p:spPr>
          <a:xfrm>
            <a:off x="2985053" y="2472916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6" name="Rechteck 405"/>
          <p:cNvSpPr/>
          <p:nvPr/>
        </p:nvSpPr>
        <p:spPr>
          <a:xfrm>
            <a:off x="4995685" y="2472916"/>
            <a:ext cx="147600" cy="854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7" name="Rechteck 406"/>
          <p:cNvSpPr/>
          <p:nvPr/>
        </p:nvSpPr>
        <p:spPr>
          <a:xfrm>
            <a:off x="4838731" y="2472916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8" name="Rechteck 407"/>
          <p:cNvSpPr/>
          <p:nvPr/>
        </p:nvSpPr>
        <p:spPr>
          <a:xfrm>
            <a:off x="4689235" y="2472916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9" name="Rechteck 408"/>
          <p:cNvSpPr/>
          <p:nvPr/>
        </p:nvSpPr>
        <p:spPr>
          <a:xfrm>
            <a:off x="4545128" y="2472916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0" name="Rechteck 409"/>
          <p:cNvSpPr/>
          <p:nvPr/>
        </p:nvSpPr>
        <p:spPr>
          <a:xfrm>
            <a:off x="4394572" y="2472916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1" name="Rechteck 410"/>
          <p:cNvSpPr/>
          <p:nvPr/>
        </p:nvSpPr>
        <p:spPr>
          <a:xfrm>
            <a:off x="4241929" y="2472916"/>
            <a:ext cx="147600" cy="854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2" name="Rechteck 411"/>
          <p:cNvSpPr/>
          <p:nvPr/>
        </p:nvSpPr>
        <p:spPr>
          <a:xfrm>
            <a:off x="4150608" y="2472916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4" name="Rechteck 413"/>
          <p:cNvSpPr/>
          <p:nvPr/>
        </p:nvSpPr>
        <p:spPr>
          <a:xfrm>
            <a:off x="6163166" y="2472916"/>
            <a:ext cx="147600" cy="854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5" name="Rechteck 414"/>
          <p:cNvSpPr/>
          <p:nvPr/>
        </p:nvSpPr>
        <p:spPr>
          <a:xfrm>
            <a:off x="6038148" y="2472916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6" name="Rechteck 415"/>
          <p:cNvSpPr/>
          <p:nvPr/>
        </p:nvSpPr>
        <p:spPr>
          <a:xfrm>
            <a:off x="5901146" y="2472916"/>
            <a:ext cx="147600" cy="854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7" name="Rechteck 416"/>
          <p:cNvSpPr/>
          <p:nvPr/>
        </p:nvSpPr>
        <p:spPr>
          <a:xfrm>
            <a:off x="5754843" y="2472916"/>
            <a:ext cx="147600" cy="854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8" name="Rechteck 417"/>
          <p:cNvSpPr/>
          <p:nvPr/>
        </p:nvSpPr>
        <p:spPr>
          <a:xfrm>
            <a:off x="5626716" y="2472916"/>
            <a:ext cx="147600" cy="854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9" name="Rechteck 418"/>
          <p:cNvSpPr/>
          <p:nvPr/>
        </p:nvSpPr>
        <p:spPr>
          <a:xfrm>
            <a:off x="5471665" y="2472916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0" name="Rechteck 419"/>
          <p:cNvSpPr/>
          <p:nvPr/>
        </p:nvSpPr>
        <p:spPr>
          <a:xfrm>
            <a:off x="5322143" y="2472916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2" name="Rechteck 421"/>
          <p:cNvSpPr/>
          <p:nvPr/>
        </p:nvSpPr>
        <p:spPr>
          <a:xfrm>
            <a:off x="7361765" y="2472916"/>
            <a:ext cx="147600" cy="854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3" name="Rechteck 422"/>
          <p:cNvSpPr/>
          <p:nvPr/>
        </p:nvSpPr>
        <p:spPr>
          <a:xfrm>
            <a:off x="7202171" y="2472916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4" name="Rechteck 423"/>
          <p:cNvSpPr/>
          <p:nvPr/>
        </p:nvSpPr>
        <p:spPr>
          <a:xfrm>
            <a:off x="7055519" y="2472916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5" name="Rechteck 424"/>
          <p:cNvSpPr/>
          <p:nvPr/>
        </p:nvSpPr>
        <p:spPr>
          <a:xfrm>
            <a:off x="6892190" y="2472916"/>
            <a:ext cx="147600" cy="854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6" name="Rechteck 425"/>
          <p:cNvSpPr/>
          <p:nvPr/>
        </p:nvSpPr>
        <p:spPr>
          <a:xfrm>
            <a:off x="6743729" y="2472916"/>
            <a:ext cx="147600" cy="854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7" name="Rechteck 426"/>
          <p:cNvSpPr/>
          <p:nvPr/>
        </p:nvSpPr>
        <p:spPr>
          <a:xfrm>
            <a:off x="6583006" y="2472916"/>
            <a:ext cx="147600" cy="854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8" name="Rechteck 427"/>
          <p:cNvSpPr/>
          <p:nvPr/>
        </p:nvSpPr>
        <p:spPr>
          <a:xfrm>
            <a:off x="6458966" y="2472916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0" name="Rechteck 429"/>
          <p:cNvSpPr/>
          <p:nvPr/>
        </p:nvSpPr>
        <p:spPr>
          <a:xfrm>
            <a:off x="8508903" y="2472916"/>
            <a:ext cx="147600" cy="854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1" name="Rechteck 430"/>
          <p:cNvSpPr/>
          <p:nvPr/>
        </p:nvSpPr>
        <p:spPr>
          <a:xfrm>
            <a:off x="8353271" y="2472916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2" name="Rechteck 431"/>
          <p:cNvSpPr/>
          <p:nvPr/>
        </p:nvSpPr>
        <p:spPr>
          <a:xfrm>
            <a:off x="8239242" y="2472916"/>
            <a:ext cx="147600" cy="854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3" name="Rechteck 432"/>
          <p:cNvSpPr/>
          <p:nvPr/>
        </p:nvSpPr>
        <p:spPr>
          <a:xfrm>
            <a:off x="7622149" y="2472916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4" name="Rechteck 433"/>
          <p:cNvSpPr/>
          <p:nvPr/>
        </p:nvSpPr>
        <p:spPr>
          <a:xfrm>
            <a:off x="7772151" y="2472916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5" name="Rechteck 434"/>
          <p:cNvSpPr/>
          <p:nvPr/>
        </p:nvSpPr>
        <p:spPr>
          <a:xfrm>
            <a:off x="7926268" y="2472916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6" name="Rechteck 435"/>
          <p:cNvSpPr/>
          <p:nvPr/>
        </p:nvSpPr>
        <p:spPr>
          <a:xfrm>
            <a:off x="8078634" y="2472916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8" name="Rechteck 437"/>
          <p:cNvSpPr/>
          <p:nvPr/>
        </p:nvSpPr>
        <p:spPr>
          <a:xfrm>
            <a:off x="9675719" y="2472916"/>
            <a:ext cx="147600" cy="854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9" name="Rechteck 438"/>
          <p:cNvSpPr/>
          <p:nvPr/>
        </p:nvSpPr>
        <p:spPr>
          <a:xfrm>
            <a:off x="9218865" y="2472916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0" name="Rechteck 439"/>
          <p:cNvSpPr/>
          <p:nvPr/>
        </p:nvSpPr>
        <p:spPr>
          <a:xfrm>
            <a:off x="9372487" y="2472916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1" name="Rechteck 440"/>
          <p:cNvSpPr/>
          <p:nvPr/>
        </p:nvSpPr>
        <p:spPr>
          <a:xfrm>
            <a:off x="9516585" y="2472916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2" name="Rechteck 441"/>
          <p:cNvSpPr/>
          <p:nvPr/>
        </p:nvSpPr>
        <p:spPr>
          <a:xfrm>
            <a:off x="9070725" y="2472916"/>
            <a:ext cx="147600" cy="854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3" name="Rechteck 442"/>
          <p:cNvSpPr/>
          <p:nvPr/>
        </p:nvSpPr>
        <p:spPr>
          <a:xfrm>
            <a:off x="8779027" y="2472916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4" name="Rechteck 443"/>
          <p:cNvSpPr/>
          <p:nvPr/>
        </p:nvSpPr>
        <p:spPr>
          <a:xfrm>
            <a:off x="8931393" y="2472916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6" name="Rechteck 445"/>
          <p:cNvSpPr/>
          <p:nvPr/>
        </p:nvSpPr>
        <p:spPr>
          <a:xfrm>
            <a:off x="10832590" y="2472916"/>
            <a:ext cx="147600" cy="854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7" name="Rechteck 446"/>
          <p:cNvSpPr/>
          <p:nvPr/>
        </p:nvSpPr>
        <p:spPr>
          <a:xfrm>
            <a:off x="10514853" y="2472916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8" name="Rechteck 447"/>
          <p:cNvSpPr/>
          <p:nvPr/>
        </p:nvSpPr>
        <p:spPr>
          <a:xfrm>
            <a:off x="10668475" y="2472916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9" name="Rechteck 448"/>
          <p:cNvSpPr/>
          <p:nvPr/>
        </p:nvSpPr>
        <p:spPr>
          <a:xfrm>
            <a:off x="10361561" y="2472916"/>
            <a:ext cx="147600" cy="854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50" name="Rechteck 449"/>
          <p:cNvSpPr/>
          <p:nvPr/>
        </p:nvSpPr>
        <p:spPr>
          <a:xfrm>
            <a:off x="9910729" y="2472916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51" name="Rechteck 450"/>
          <p:cNvSpPr/>
          <p:nvPr/>
        </p:nvSpPr>
        <p:spPr>
          <a:xfrm>
            <a:off x="10064846" y="2472916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52" name="Rechteck 451"/>
          <p:cNvSpPr/>
          <p:nvPr/>
        </p:nvSpPr>
        <p:spPr>
          <a:xfrm>
            <a:off x="10217212" y="2472916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53" name="Rechteck 452"/>
          <p:cNvSpPr/>
          <p:nvPr/>
        </p:nvSpPr>
        <p:spPr>
          <a:xfrm>
            <a:off x="1127431" y="1501153"/>
            <a:ext cx="147600" cy="854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54" name="Rechteck 453"/>
          <p:cNvSpPr/>
          <p:nvPr/>
        </p:nvSpPr>
        <p:spPr>
          <a:xfrm>
            <a:off x="1268974" y="1501153"/>
            <a:ext cx="147600" cy="854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55" name="Rechteck 454"/>
          <p:cNvSpPr/>
          <p:nvPr/>
        </p:nvSpPr>
        <p:spPr>
          <a:xfrm>
            <a:off x="1567942" y="1501153"/>
            <a:ext cx="147600" cy="854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56" name="Rechteck 455"/>
          <p:cNvSpPr/>
          <p:nvPr/>
        </p:nvSpPr>
        <p:spPr>
          <a:xfrm>
            <a:off x="680324" y="1501153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57" name="Rechteck 456"/>
          <p:cNvSpPr/>
          <p:nvPr/>
        </p:nvSpPr>
        <p:spPr>
          <a:xfrm>
            <a:off x="831364" y="1501153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58" name="Rechteck 457"/>
          <p:cNvSpPr/>
          <p:nvPr/>
        </p:nvSpPr>
        <p:spPr>
          <a:xfrm>
            <a:off x="2258098" y="1501153"/>
            <a:ext cx="147600" cy="854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59" name="Rechteck 458"/>
          <p:cNvSpPr/>
          <p:nvPr/>
        </p:nvSpPr>
        <p:spPr>
          <a:xfrm>
            <a:off x="974982" y="1501153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60" name="Rechteck 459"/>
          <p:cNvSpPr/>
          <p:nvPr/>
        </p:nvSpPr>
        <p:spPr>
          <a:xfrm>
            <a:off x="9494224" y="1501153"/>
            <a:ext cx="147600" cy="854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61" name="Rechteck 460"/>
          <p:cNvSpPr/>
          <p:nvPr/>
        </p:nvSpPr>
        <p:spPr>
          <a:xfrm>
            <a:off x="9641766" y="1501153"/>
            <a:ext cx="147600" cy="854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62" name="Rechteck 461"/>
          <p:cNvSpPr/>
          <p:nvPr/>
        </p:nvSpPr>
        <p:spPr>
          <a:xfrm>
            <a:off x="3711661" y="1501153"/>
            <a:ext cx="147600" cy="854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63" name="Rechteck 462"/>
          <p:cNvSpPr/>
          <p:nvPr/>
        </p:nvSpPr>
        <p:spPr>
          <a:xfrm>
            <a:off x="3276838" y="1501153"/>
            <a:ext cx="147600" cy="854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64" name="Rechteck 463"/>
          <p:cNvSpPr/>
          <p:nvPr/>
        </p:nvSpPr>
        <p:spPr>
          <a:xfrm>
            <a:off x="1422093" y="1501153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65" name="Rechteck 464"/>
          <p:cNvSpPr/>
          <p:nvPr/>
        </p:nvSpPr>
        <p:spPr>
          <a:xfrm>
            <a:off x="1841115" y="1501153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66" name="Rechteck 465"/>
          <p:cNvSpPr/>
          <p:nvPr/>
        </p:nvSpPr>
        <p:spPr>
          <a:xfrm>
            <a:off x="2122198" y="1501153"/>
            <a:ext cx="147600" cy="854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67" name="Rechteck 466"/>
          <p:cNvSpPr/>
          <p:nvPr/>
        </p:nvSpPr>
        <p:spPr>
          <a:xfrm>
            <a:off x="2698327" y="1501153"/>
            <a:ext cx="147600" cy="854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68" name="Rechteck 467"/>
          <p:cNvSpPr/>
          <p:nvPr/>
        </p:nvSpPr>
        <p:spPr>
          <a:xfrm>
            <a:off x="1971331" y="1501153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69" name="Rechteck 468"/>
          <p:cNvSpPr/>
          <p:nvPr/>
        </p:nvSpPr>
        <p:spPr>
          <a:xfrm>
            <a:off x="3864574" y="1501153"/>
            <a:ext cx="147600" cy="854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0" name="Rechteck 469"/>
          <p:cNvSpPr/>
          <p:nvPr/>
        </p:nvSpPr>
        <p:spPr>
          <a:xfrm>
            <a:off x="4576963" y="1501153"/>
            <a:ext cx="147600" cy="854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1" name="Rechteck 470"/>
          <p:cNvSpPr/>
          <p:nvPr/>
        </p:nvSpPr>
        <p:spPr>
          <a:xfrm>
            <a:off x="3423452" y="1501153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2" name="Rechteck 471"/>
          <p:cNvSpPr/>
          <p:nvPr/>
        </p:nvSpPr>
        <p:spPr>
          <a:xfrm>
            <a:off x="4267898" y="1501153"/>
            <a:ext cx="147600" cy="854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3" name="Rechteck 472"/>
          <p:cNvSpPr/>
          <p:nvPr/>
        </p:nvSpPr>
        <p:spPr>
          <a:xfrm>
            <a:off x="4423992" y="1501153"/>
            <a:ext cx="147600" cy="854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4" name="Rechteck 473"/>
          <p:cNvSpPr/>
          <p:nvPr/>
        </p:nvSpPr>
        <p:spPr>
          <a:xfrm>
            <a:off x="2415240" y="1501153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5" name="Rechteck 474"/>
          <p:cNvSpPr/>
          <p:nvPr/>
        </p:nvSpPr>
        <p:spPr>
          <a:xfrm>
            <a:off x="2568518" y="1501153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6" name="Rechteck 475"/>
          <p:cNvSpPr/>
          <p:nvPr/>
        </p:nvSpPr>
        <p:spPr>
          <a:xfrm>
            <a:off x="4733801" y="1501153"/>
            <a:ext cx="147600" cy="854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7" name="Rechteck 476"/>
          <p:cNvSpPr/>
          <p:nvPr/>
        </p:nvSpPr>
        <p:spPr>
          <a:xfrm>
            <a:off x="2993900" y="1501153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8" name="Rechteck 477"/>
          <p:cNvSpPr/>
          <p:nvPr/>
        </p:nvSpPr>
        <p:spPr>
          <a:xfrm>
            <a:off x="3123002" y="1501153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9" name="Rechteck 478"/>
          <p:cNvSpPr/>
          <p:nvPr/>
        </p:nvSpPr>
        <p:spPr>
          <a:xfrm>
            <a:off x="3561192" y="1501153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80" name="Rechteck 479"/>
          <p:cNvSpPr/>
          <p:nvPr/>
        </p:nvSpPr>
        <p:spPr>
          <a:xfrm>
            <a:off x="4123294" y="1501153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81" name="Rechteck 480"/>
          <p:cNvSpPr/>
          <p:nvPr/>
        </p:nvSpPr>
        <p:spPr>
          <a:xfrm>
            <a:off x="5022850" y="1501153"/>
            <a:ext cx="147600" cy="854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82" name="Rechteck 481"/>
          <p:cNvSpPr/>
          <p:nvPr/>
        </p:nvSpPr>
        <p:spPr>
          <a:xfrm>
            <a:off x="4887728" y="1501153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83" name="Rechteck 482"/>
          <p:cNvSpPr/>
          <p:nvPr/>
        </p:nvSpPr>
        <p:spPr>
          <a:xfrm>
            <a:off x="5434442" y="1501153"/>
            <a:ext cx="147600" cy="854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84" name="Rechteck 483"/>
          <p:cNvSpPr/>
          <p:nvPr/>
        </p:nvSpPr>
        <p:spPr>
          <a:xfrm>
            <a:off x="5283870" y="1501153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85" name="Rechteck 484"/>
          <p:cNvSpPr/>
          <p:nvPr/>
        </p:nvSpPr>
        <p:spPr>
          <a:xfrm>
            <a:off x="6026275" y="1501153"/>
            <a:ext cx="147600" cy="854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86" name="Rechteck 485"/>
          <p:cNvSpPr/>
          <p:nvPr/>
        </p:nvSpPr>
        <p:spPr>
          <a:xfrm>
            <a:off x="6157298" y="1501153"/>
            <a:ext cx="147600" cy="854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87" name="Rechteck 486"/>
          <p:cNvSpPr/>
          <p:nvPr/>
        </p:nvSpPr>
        <p:spPr>
          <a:xfrm>
            <a:off x="6584001" y="1501153"/>
            <a:ext cx="147600" cy="854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88" name="Rechteck 487"/>
          <p:cNvSpPr/>
          <p:nvPr/>
        </p:nvSpPr>
        <p:spPr>
          <a:xfrm>
            <a:off x="5572796" y="1501153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89" name="Rechteck 488"/>
          <p:cNvSpPr/>
          <p:nvPr/>
        </p:nvSpPr>
        <p:spPr>
          <a:xfrm>
            <a:off x="5725607" y="1501153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90" name="Rechteck 489"/>
          <p:cNvSpPr/>
          <p:nvPr/>
        </p:nvSpPr>
        <p:spPr>
          <a:xfrm>
            <a:off x="6730380" y="1501153"/>
            <a:ext cx="147600" cy="854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91" name="Rechteck 490"/>
          <p:cNvSpPr/>
          <p:nvPr/>
        </p:nvSpPr>
        <p:spPr>
          <a:xfrm>
            <a:off x="6881795" y="1501153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92" name="Rechteck 491"/>
          <p:cNvSpPr/>
          <p:nvPr/>
        </p:nvSpPr>
        <p:spPr>
          <a:xfrm>
            <a:off x="6426828" y="1501153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93" name="Rechteck 492"/>
          <p:cNvSpPr/>
          <p:nvPr/>
        </p:nvSpPr>
        <p:spPr>
          <a:xfrm>
            <a:off x="7753945" y="1501153"/>
            <a:ext cx="147600" cy="854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94" name="Rechteck 493"/>
          <p:cNvSpPr/>
          <p:nvPr/>
        </p:nvSpPr>
        <p:spPr>
          <a:xfrm>
            <a:off x="7321147" y="1501153"/>
            <a:ext cx="147600" cy="854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95" name="Rechteck 494"/>
          <p:cNvSpPr/>
          <p:nvPr/>
        </p:nvSpPr>
        <p:spPr>
          <a:xfrm>
            <a:off x="8041257" y="1501153"/>
            <a:ext cx="147600" cy="854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96" name="Rechteck 495"/>
          <p:cNvSpPr/>
          <p:nvPr/>
        </p:nvSpPr>
        <p:spPr>
          <a:xfrm>
            <a:off x="7024961" y="1501153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97" name="Rechteck 496"/>
          <p:cNvSpPr/>
          <p:nvPr/>
        </p:nvSpPr>
        <p:spPr>
          <a:xfrm>
            <a:off x="8347491" y="1501153"/>
            <a:ext cx="147600" cy="854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98" name="Rechteck 497"/>
          <p:cNvSpPr/>
          <p:nvPr/>
        </p:nvSpPr>
        <p:spPr>
          <a:xfrm>
            <a:off x="7596571" y="1501153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99" name="Rechteck 498"/>
          <p:cNvSpPr/>
          <p:nvPr/>
        </p:nvSpPr>
        <p:spPr>
          <a:xfrm>
            <a:off x="8200086" y="1501153"/>
            <a:ext cx="147600" cy="854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0" name="Rechteck 499"/>
          <p:cNvSpPr/>
          <p:nvPr/>
        </p:nvSpPr>
        <p:spPr>
          <a:xfrm>
            <a:off x="7911612" y="1501153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1" name="Rechteck 500"/>
          <p:cNvSpPr/>
          <p:nvPr/>
        </p:nvSpPr>
        <p:spPr>
          <a:xfrm>
            <a:off x="8739572" y="1501153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2" name="Rechteck 501"/>
          <p:cNvSpPr/>
          <p:nvPr/>
        </p:nvSpPr>
        <p:spPr>
          <a:xfrm>
            <a:off x="9339315" y="1501153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3" name="Rechteck 502"/>
          <p:cNvSpPr/>
          <p:nvPr/>
        </p:nvSpPr>
        <p:spPr>
          <a:xfrm>
            <a:off x="7170051" y="1501153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4" name="Rechteck 503"/>
          <p:cNvSpPr/>
          <p:nvPr/>
        </p:nvSpPr>
        <p:spPr>
          <a:xfrm>
            <a:off x="8479077" y="1501153"/>
            <a:ext cx="147600" cy="854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5" name="Rechteck 504"/>
          <p:cNvSpPr/>
          <p:nvPr/>
        </p:nvSpPr>
        <p:spPr>
          <a:xfrm>
            <a:off x="9910792" y="1501153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6" name="Rechteck 505"/>
          <p:cNvSpPr/>
          <p:nvPr/>
        </p:nvSpPr>
        <p:spPr>
          <a:xfrm>
            <a:off x="10373445" y="1501153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7" name="Rechteck 506"/>
          <p:cNvSpPr/>
          <p:nvPr/>
        </p:nvSpPr>
        <p:spPr>
          <a:xfrm>
            <a:off x="11117342" y="1501153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8" name="Rechteck 507"/>
          <p:cNvSpPr/>
          <p:nvPr/>
        </p:nvSpPr>
        <p:spPr>
          <a:xfrm>
            <a:off x="8889846" y="1501153"/>
            <a:ext cx="147600" cy="854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9" name="Rechteck 508"/>
          <p:cNvSpPr/>
          <p:nvPr/>
        </p:nvSpPr>
        <p:spPr>
          <a:xfrm>
            <a:off x="11265972" y="1501153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10" name="Rechteck 509"/>
          <p:cNvSpPr/>
          <p:nvPr/>
        </p:nvSpPr>
        <p:spPr>
          <a:xfrm>
            <a:off x="11412262" y="1501153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11" name="Rechteck 510"/>
          <p:cNvSpPr/>
          <p:nvPr/>
        </p:nvSpPr>
        <p:spPr>
          <a:xfrm>
            <a:off x="9036648" y="1501153"/>
            <a:ext cx="147600" cy="854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12" name="Rechteck 511"/>
          <p:cNvSpPr/>
          <p:nvPr/>
        </p:nvSpPr>
        <p:spPr>
          <a:xfrm>
            <a:off x="11719276" y="1501153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13" name="Rechteck 512"/>
          <p:cNvSpPr/>
          <p:nvPr/>
        </p:nvSpPr>
        <p:spPr>
          <a:xfrm>
            <a:off x="9184797" y="1501153"/>
            <a:ext cx="147600" cy="854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14" name="Rechteck 513"/>
          <p:cNvSpPr/>
          <p:nvPr/>
        </p:nvSpPr>
        <p:spPr>
          <a:xfrm>
            <a:off x="12000308" y="1501153"/>
            <a:ext cx="147600" cy="854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15" name="Rechteck 514"/>
          <p:cNvSpPr/>
          <p:nvPr/>
        </p:nvSpPr>
        <p:spPr>
          <a:xfrm>
            <a:off x="11569829" y="1501153"/>
            <a:ext cx="147600" cy="854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16" name="Rechteck 515"/>
          <p:cNvSpPr/>
          <p:nvPr/>
        </p:nvSpPr>
        <p:spPr>
          <a:xfrm>
            <a:off x="11859902" y="1501153"/>
            <a:ext cx="147600" cy="854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17" name="Rechteck 516"/>
          <p:cNvSpPr/>
          <p:nvPr/>
        </p:nvSpPr>
        <p:spPr>
          <a:xfrm>
            <a:off x="10820738" y="1501153"/>
            <a:ext cx="147600" cy="854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18" name="Rechteck 517"/>
          <p:cNvSpPr/>
          <p:nvPr/>
        </p:nvSpPr>
        <p:spPr>
          <a:xfrm>
            <a:off x="10662143" y="1501153"/>
            <a:ext cx="147600" cy="854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19" name="Rechteck 518"/>
          <p:cNvSpPr/>
          <p:nvPr/>
        </p:nvSpPr>
        <p:spPr>
          <a:xfrm>
            <a:off x="10512070" y="1501153"/>
            <a:ext cx="147600" cy="854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0" name="Rechteck 519"/>
          <p:cNvSpPr/>
          <p:nvPr/>
        </p:nvSpPr>
        <p:spPr>
          <a:xfrm>
            <a:off x="10068316" y="1501153"/>
            <a:ext cx="147600" cy="854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1" name="Rechteck 520"/>
          <p:cNvSpPr/>
          <p:nvPr/>
        </p:nvSpPr>
        <p:spPr>
          <a:xfrm>
            <a:off x="10224436" y="1501153"/>
            <a:ext cx="147600" cy="8544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2" name="Rechteck 521"/>
          <p:cNvSpPr/>
          <p:nvPr/>
        </p:nvSpPr>
        <p:spPr>
          <a:xfrm>
            <a:off x="5874091" y="1501153"/>
            <a:ext cx="147600" cy="854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3" name="Textfeld 522"/>
          <p:cNvSpPr txBox="1"/>
          <p:nvPr/>
        </p:nvSpPr>
        <p:spPr>
          <a:xfrm>
            <a:off x="152888" y="3495486"/>
            <a:ext cx="553998" cy="1060155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r"/>
            <a:r>
              <a:rPr lang="de-DE" sz="2400" b="1" dirty="0" smtClean="0"/>
              <a:t>Code C</a:t>
            </a:r>
            <a:endParaRPr lang="de-DE" sz="2400" b="1" dirty="0"/>
          </a:p>
        </p:txBody>
      </p:sp>
      <p:sp>
        <p:nvSpPr>
          <p:cNvPr id="524" name="Textfeld 523"/>
          <p:cNvSpPr txBox="1"/>
          <p:nvPr/>
        </p:nvSpPr>
        <p:spPr>
          <a:xfrm>
            <a:off x="152888" y="2472219"/>
            <a:ext cx="553998" cy="1060155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r"/>
            <a:r>
              <a:rPr lang="de-DE" sz="2400" b="1" dirty="0" smtClean="0"/>
              <a:t>Code B</a:t>
            </a:r>
            <a:endParaRPr lang="de-DE" sz="2400" b="1" dirty="0"/>
          </a:p>
        </p:txBody>
      </p:sp>
      <p:sp>
        <p:nvSpPr>
          <p:cNvPr id="525" name="Textfeld 524"/>
          <p:cNvSpPr txBox="1"/>
          <p:nvPr/>
        </p:nvSpPr>
        <p:spPr>
          <a:xfrm>
            <a:off x="152888" y="1398294"/>
            <a:ext cx="553998" cy="1060155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r"/>
            <a:r>
              <a:rPr lang="de-DE" sz="2400" b="1" dirty="0" smtClean="0"/>
              <a:t>Code A</a:t>
            </a:r>
            <a:endParaRPr lang="de-DE" sz="2400" b="1" dirty="0"/>
          </a:p>
        </p:txBody>
      </p:sp>
      <p:graphicFrame>
        <p:nvGraphicFramePr>
          <p:cNvPr id="526" name="Tabelle 5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5312417"/>
              </p:ext>
            </p:extLst>
          </p:nvPr>
        </p:nvGraphicFramePr>
        <p:xfrm>
          <a:off x="615008" y="4697718"/>
          <a:ext cx="8128000" cy="195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Code C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Code 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Code A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 smtClean="0">
                          <a:solidFill>
                            <a:schemeClr val="bg1"/>
                          </a:solidFill>
                        </a:rPr>
                        <a:t>Entstehung</a:t>
                      </a:r>
                      <a:endParaRPr lang="de-DE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b="1" dirty="0" smtClean="0"/>
                        <a:t>Grundcode</a:t>
                      </a:r>
                      <a:endParaRPr lang="de-DE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b="1" dirty="0" smtClean="0"/>
                        <a:t>aus C</a:t>
                      </a:r>
                      <a:r>
                        <a:rPr lang="de-DE" sz="2000" b="1" baseline="0" dirty="0" smtClean="0"/>
                        <a:t>: r</a:t>
                      </a:r>
                      <a:r>
                        <a:rPr lang="de-DE" sz="2000" b="1" dirty="0" smtClean="0"/>
                        <a:t>ückwärts</a:t>
                      </a:r>
                      <a:endParaRPr lang="de-DE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b="1" dirty="0" smtClean="0"/>
                        <a:t>aus C: invertiert</a:t>
                      </a:r>
                      <a:endParaRPr lang="de-DE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1" dirty="0" smtClean="0">
                          <a:solidFill>
                            <a:schemeClr val="bg1"/>
                          </a:solidFill>
                        </a:rPr>
                        <a:t>#</a:t>
                      </a:r>
                      <a:r>
                        <a:rPr lang="de-DE" b="1" baseline="0" dirty="0" smtClean="0">
                          <a:solidFill>
                            <a:schemeClr val="bg1"/>
                          </a:solidFill>
                        </a:rPr>
                        <a:t> schwarze Streifen</a:t>
                      </a:r>
                      <a:endParaRPr lang="de-DE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b="1" dirty="0" smtClean="0"/>
                        <a:t>gerade</a:t>
                      </a:r>
                      <a:endParaRPr lang="de-DE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b="1" dirty="0" smtClean="0"/>
                        <a:t>gerade</a:t>
                      </a:r>
                      <a:endParaRPr lang="de-DE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b="1" dirty="0" smtClean="0"/>
                        <a:t>ungerade</a:t>
                      </a:r>
                      <a:endParaRPr lang="de-DE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 smtClean="0">
                          <a:solidFill>
                            <a:schemeClr val="bg1"/>
                          </a:solidFill>
                        </a:rPr>
                        <a:t>1. Farbe</a:t>
                      </a:r>
                      <a:endParaRPr lang="de-DE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b="1" dirty="0" smtClean="0"/>
                        <a:t>Schwarz</a:t>
                      </a:r>
                      <a:endParaRPr lang="de-DE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b="1" dirty="0" smtClean="0"/>
                        <a:t>Weiß</a:t>
                      </a:r>
                      <a:endParaRPr lang="de-DE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b="1" dirty="0" smtClean="0"/>
                        <a:t>Weiß</a:t>
                      </a:r>
                      <a:endParaRPr lang="de-DE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 smtClean="0">
                          <a:solidFill>
                            <a:schemeClr val="bg1"/>
                          </a:solidFill>
                        </a:rPr>
                        <a:t>letzte Farbe</a:t>
                      </a:r>
                      <a:endParaRPr lang="de-DE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b="1" dirty="0" smtClean="0"/>
                        <a:t>weiß</a:t>
                      </a:r>
                      <a:endParaRPr lang="de-DE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b="1" dirty="0" smtClean="0"/>
                        <a:t>schwarz</a:t>
                      </a:r>
                      <a:endParaRPr lang="de-DE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b="1" dirty="0" smtClean="0"/>
                        <a:t>schwarz</a:t>
                      </a:r>
                      <a:endParaRPr lang="de-DE" sz="20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9907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Textfeld 171"/>
          <p:cNvSpPr txBox="1"/>
          <p:nvPr/>
        </p:nvSpPr>
        <p:spPr>
          <a:xfrm>
            <a:off x="342897" y="1125538"/>
            <a:ext cx="546462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Die erste Ziffer bekommt keinen Strichcode, sondern wird in den ersten </a:t>
            </a:r>
            <a:r>
              <a:rPr lang="de-DE" sz="2400" dirty="0"/>
              <a:t>6</a:t>
            </a:r>
            <a:r>
              <a:rPr lang="de-DE" sz="2400" dirty="0" smtClean="0"/>
              <a:t> Strichcodes (linke Seite) „versteckt“.</a:t>
            </a:r>
          </a:p>
          <a:p>
            <a:r>
              <a:rPr lang="de-DE" sz="2400" dirty="0" smtClean="0"/>
              <a:t>Die Ziffer entscheidet nach welchem Muster Code A bzw. Code B angewendet wird.</a:t>
            </a:r>
            <a:endParaRPr lang="de-DE" sz="2400" dirty="0"/>
          </a:p>
        </p:txBody>
      </p:sp>
      <p:sp>
        <p:nvSpPr>
          <p:cNvPr id="173" name="Textfeld 172"/>
          <p:cNvSpPr txBox="1"/>
          <p:nvPr/>
        </p:nvSpPr>
        <p:spPr>
          <a:xfrm>
            <a:off x="342896" y="419254"/>
            <a:ext cx="49203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/>
              <a:t>Codemuster für linke </a:t>
            </a:r>
            <a:r>
              <a:rPr lang="de-DE" sz="3200" b="1" dirty="0" smtClean="0"/>
              <a:t>Seite</a:t>
            </a:r>
            <a:endParaRPr lang="de-DE" sz="3200" b="1" dirty="0"/>
          </a:p>
        </p:txBody>
      </p:sp>
      <p:sp>
        <p:nvSpPr>
          <p:cNvPr id="174" name="Textfeld 173"/>
          <p:cNvSpPr txBox="1"/>
          <p:nvPr/>
        </p:nvSpPr>
        <p:spPr>
          <a:xfrm>
            <a:off x="342897" y="3433862"/>
            <a:ext cx="546462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Diese umständliche Darstellung ist notwendig, da das amerikanische System nur 12 Nummern enthält.</a:t>
            </a:r>
          </a:p>
          <a:p>
            <a:r>
              <a:rPr lang="de-DE" sz="2400" dirty="0" smtClean="0"/>
              <a:t>Stellt man diese im EAN dar, so erhalten diese automatisch die Null.</a:t>
            </a:r>
            <a:endParaRPr lang="de-DE" sz="2400" dirty="0"/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8444321"/>
              </p:ext>
            </p:extLst>
          </p:nvPr>
        </p:nvGraphicFramePr>
        <p:xfrm>
          <a:off x="6096000" y="430014"/>
          <a:ext cx="2738907" cy="4942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1005"/>
                <a:gridCol w="1867902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Ziffer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Kombination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sz="2400" dirty="0" smtClean="0"/>
                        <a:t>0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dirty="0" smtClean="0"/>
                        <a:t>AAAAAA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sz="2400" dirty="0" smtClean="0"/>
                        <a:t>1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dirty="0" smtClean="0"/>
                        <a:t>AABABB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sz="2400" dirty="0" smtClean="0"/>
                        <a:t>2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dirty="0" smtClean="0"/>
                        <a:t>AABBAB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sz="2400" dirty="0" smtClean="0"/>
                        <a:t>3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dirty="0" smtClean="0"/>
                        <a:t>AABBBA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sz="2400" dirty="0" smtClean="0"/>
                        <a:t>4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dirty="0" smtClean="0"/>
                        <a:t>ABAABB </a:t>
                      </a:r>
                      <a:endParaRPr lang="de-DE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sz="2400" dirty="0" smtClean="0"/>
                        <a:t>5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400" dirty="0" smtClean="0"/>
                        <a:t>ABBAAB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sz="2400" dirty="0" smtClean="0"/>
                        <a:t>6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400" dirty="0" smtClean="0"/>
                        <a:t>ABBBAA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sz="2400" dirty="0" smtClean="0"/>
                        <a:t>7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400" dirty="0" smtClean="0"/>
                        <a:t>ABABAB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sz="2400" dirty="0" smtClean="0"/>
                        <a:t>8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400" dirty="0" smtClean="0"/>
                        <a:t>ABABBA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sz="2400" dirty="0" smtClean="0"/>
                        <a:t>9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dirty="0" smtClean="0"/>
                        <a:t>ABBABA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feld 6"/>
          <p:cNvSpPr txBox="1"/>
          <p:nvPr/>
        </p:nvSpPr>
        <p:spPr>
          <a:xfrm>
            <a:off x="342896" y="5604674"/>
            <a:ext cx="107715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Die Codemuster beginnen immer mit dem Code A. Liest man als erstes ein Codemuster, welches aus  dem Code B stammt, so scannt man von rechts nach links,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3163872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8282"/>
            <a:ext cx="12017828" cy="4492285"/>
          </a:xfrm>
          <a:prstGeom prst="rect">
            <a:avLst/>
          </a:prstGeom>
        </p:spPr>
      </p:pic>
      <p:sp>
        <p:nvSpPr>
          <p:cNvPr id="4" name="Textfeld 3"/>
          <p:cNvSpPr txBox="1"/>
          <p:nvPr/>
        </p:nvSpPr>
        <p:spPr>
          <a:xfrm>
            <a:off x="1877786" y="4630567"/>
            <a:ext cx="39025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 smtClean="0"/>
              <a:t>Linke Seite: 6 Ziffern</a:t>
            </a:r>
            <a:endParaRPr lang="de-DE" sz="3200" dirty="0"/>
          </a:p>
        </p:txBody>
      </p:sp>
      <p:sp>
        <p:nvSpPr>
          <p:cNvPr id="5" name="Textfeld 4"/>
          <p:cNvSpPr txBox="1"/>
          <p:nvPr/>
        </p:nvSpPr>
        <p:spPr>
          <a:xfrm>
            <a:off x="6947807" y="4630566"/>
            <a:ext cx="39025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 smtClean="0"/>
              <a:t>rechte Seite: 6 Ziffern</a:t>
            </a:r>
            <a:endParaRPr lang="de-DE" sz="3200" dirty="0"/>
          </a:p>
        </p:txBody>
      </p:sp>
      <p:sp>
        <p:nvSpPr>
          <p:cNvPr id="8" name="Pfeil nach oben 7"/>
          <p:cNvSpPr/>
          <p:nvPr/>
        </p:nvSpPr>
        <p:spPr>
          <a:xfrm>
            <a:off x="1024618" y="4775996"/>
            <a:ext cx="538843" cy="1409479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Pfeil nach oben 8"/>
          <p:cNvSpPr/>
          <p:nvPr/>
        </p:nvSpPr>
        <p:spPr>
          <a:xfrm>
            <a:off x="6004833" y="4775995"/>
            <a:ext cx="538843" cy="1409479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Pfeil nach oben 9"/>
          <p:cNvSpPr/>
          <p:nvPr/>
        </p:nvSpPr>
        <p:spPr>
          <a:xfrm>
            <a:off x="10895238" y="4775994"/>
            <a:ext cx="538843" cy="1409479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1563461" y="5747657"/>
            <a:ext cx="94583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spc="600" dirty="0" smtClean="0"/>
              <a:t>Markierung zur Bestimmung der Breite</a:t>
            </a:r>
            <a:endParaRPr lang="de-DE" sz="3200" spc="600" dirty="0"/>
          </a:p>
        </p:txBody>
      </p:sp>
      <p:sp>
        <p:nvSpPr>
          <p:cNvPr id="12" name="Pfeil nach unten 11"/>
          <p:cNvSpPr/>
          <p:nvPr/>
        </p:nvSpPr>
        <p:spPr>
          <a:xfrm>
            <a:off x="130629" y="1254580"/>
            <a:ext cx="1016453" cy="25962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DE" sz="3200" b="1" dirty="0" smtClean="0"/>
              <a:t>Sonderzahl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444797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440871" y="430537"/>
            <a:ext cx="1073295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 smtClean="0"/>
              <a:t>Regeln: </a:t>
            </a:r>
            <a:r>
              <a:rPr lang="de-DE" sz="3200" dirty="0" smtClean="0"/>
              <a:t>Code </a:t>
            </a:r>
            <a:r>
              <a:rPr lang="de-DE" sz="3200" dirty="0"/>
              <a:t>C  (Grundcode</a:t>
            </a:r>
            <a:r>
              <a:rPr lang="de-DE" sz="3200" dirty="0" smtClean="0"/>
              <a:t>) startet immer mit schwarz und hört mit weiß auf. Jeder Code hat 7 Striche, wobei diese  so zusammengefasst sind, dass 2 schwarze und 2 weiße Balken entstehen.</a:t>
            </a:r>
          </a:p>
          <a:p>
            <a:r>
              <a:rPr lang="de-DE" sz="3200" dirty="0" smtClean="0"/>
              <a:t>Im Code C gibt es immer eine gerade Anzahl von schwarzen Strichen, wobei schwarz beginnt und weiß endet.</a:t>
            </a:r>
          </a:p>
          <a:p>
            <a:r>
              <a:rPr lang="de-DE" sz="3200" dirty="0" smtClean="0"/>
              <a:t>Damit sind die Kombinationsmöglichkeiten begrenzt: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440871" y="4425052"/>
            <a:ext cx="207372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/>
              <a:t>1010000</a:t>
            </a:r>
          </a:p>
          <a:p>
            <a:r>
              <a:rPr lang="de-DE" sz="2800" dirty="0" smtClean="0"/>
              <a:t>1001000</a:t>
            </a:r>
          </a:p>
          <a:p>
            <a:r>
              <a:rPr lang="de-DE" sz="2800" dirty="0" smtClean="0"/>
              <a:t>1000100</a:t>
            </a:r>
          </a:p>
          <a:p>
            <a:r>
              <a:rPr lang="de-DE" sz="2800" dirty="0" smtClean="0"/>
              <a:t>1000010</a:t>
            </a:r>
            <a:endParaRPr lang="de-DE" sz="2800" dirty="0"/>
          </a:p>
        </p:txBody>
      </p:sp>
      <p:sp>
        <p:nvSpPr>
          <p:cNvPr id="5" name="Textfeld 4"/>
          <p:cNvSpPr txBox="1"/>
          <p:nvPr/>
        </p:nvSpPr>
        <p:spPr>
          <a:xfrm>
            <a:off x="2296885" y="4425052"/>
            <a:ext cx="20737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/>
              <a:t>1101100</a:t>
            </a:r>
          </a:p>
          <a:p>
            <a:r>
              <a:rPr lang="de-DE" sz="2800" dirty="0" smtClean="0"/>
              <a:t>1100110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4533897" y="4430491"/>
            <a:ext cx="20737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/>
              <a:t>1011100</a:t>
            </a:r>
          </a:p>
          <a:p>
            <a:r>
              <a:rPr lang="de-DE" sz="2800" dirty="0" smtClean="0"/>
              <a:t>1001110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6634841" y="4425052"/>
            <a:ext cx="20737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/>
              <a:t>1110100</a:t>
            </a:r>
          </a:p>
          <a:p>
            <a:r>
              <a:rPr lang="de-DE" sz="2800" dirty="0" smtClean="0"/>
              <a:t>1110010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440871" y="3972094"/>
            <a:ext cx="16491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 smtClean="0"/>
              <a:t>1+1</a:t>
            </a:r>
            <a:endParaRPr lang="de-DE" b="1" dirty="0"/>
          </a:p>
        </p:txBody>
      </p:sp>
      <p:sp>
        <p:nvSpPr>
          <p:cNvPr id="9" name="Textfeld 8"/>
          <p:cNvSpPr txBox="1"/>
          <p:nvPr/>
        </p:nvSpPr>
        <p:spPr>
          <a:xfrm>
            <a:off x="2296885" y="3972094"/>
            <a:ext cx="16491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 smtClean="0"/>
              <a:t>2+2</a:t>
            </a:r>
            <a:endParaRPr lang="de-DE" b="1" dirty="0"/>
          </a:p>
        </p:txBody>
      </p:sp>
      <p:sp>
        <p:nvSpPr>
          <p:cNvPr id="10" name="Textfeld 9"/>
          <p:cNvSpPr txBox="1"/>
          <p:nvPr/>
        </p:nvSpPr>
        <p:spPr>
          <a:xfrm>
            <a:off x="4533897" y="3972094"/>
            <a:ext cx="16491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 smtClean="0"/>
              <a:t>1+3</a:t>
            </a:r>
            <a:endParaRPr lang="de-DE" b="1" dirty="0"/>
          </a:p>
        </p:txBody>
      </p:sp>
      <p:sp>
        <p:nvSpPr>
          <p:cNvPr id="11" name="Textfeld 10"/>
          <p:cNvSpPr txBox="1"/>
          <p:nvPr/>
        </p:nvSpPr>
        <p:spPr>
          <a:xfrm>
            <a:off x="6634841" y="3972094"/>
            <a:ext cx="16491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 smtClean="0"/>
              <a:t>3+1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4088699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1777285" y="1300766"/>
            <a:ext cx="721216" cy="212823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Rechteck 4"/>
          <p:cNvSpPr/>
          <p:nvPr/>
        </p:nvSpPr>
        <p:spPr>
          <a:xfrm>
            <a:off x="2498501" y="1300766"/>
            <a:ext cx="721216" cy="212823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/>
          <p:cNvSpPr/>
          <p:nvPr/>
        </p:nvSpPr>
        <p:spPr>
          <a:xfrm>
            <a:off x="3219717" y="1300766"/>
            <a:ext cx="721216" cy="212823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5374784" y="1300766"/>
            <a:ext cx="721216" cy="212823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 7"/>
          <p:cNvSpPr/>
          <p:nvPr/>
        </p:nvSpPr>
        <p:spPr>
          <a:xfrm>
            <a:off x="1777285" y="1300766"/>
            <a:ext cx="5043241" cy="2128234"/>
          </a:xfrm>
          <a:prstGeom prst="rect">
            <a:avLst/>
          </a:prstGeom>
          <a:solidFill>
            <a:schemeClr val="bg1">
              <a:alpha val="0"/>
            </a:schemeClr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Textfeld 8"/>
          <p:cNvSpPr txBox="1"/>
          <p:nvPr/>
        </p:nvSpPr>
        <p:spPr>
          <a:xfrm>
            <a:off x="3219717" y="3312827"/>
            <a:ext cx="914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0" b="1" dirty="0" smtClean="0"/>
              <a:t>0</a:t>
            </a:r>
            <a:endParaRPr lang="de-DE" b="1" dirty="0"/>
          </a:p>
        </p:txBody>
      </p:sp>
      <p:sp>
        <p:nvSpPr>
          <p:cNvPr id="10" name="Textfeld 9"/>
          <p:cNvSpPr txBox="1"/>
          <p:nvPr/>
        </p:nvSpPr>
        <p:spPr>
          <a:xfrm>
            <a:off x="1680692" y="-22673"/>
            <a:ext cx="513983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0" b="1" dirty="0" smtClean="0"/>
              <a:t>Code C</a:t>
            </a:r>
            <a:endParaRPr lang="de-DE" b="1" dirty="0"/>
          </a:p>
        </p:txBody>
      </p:sp>
      <p:sp>
        <p:nvSpPr>
          <p:cNvPr id="12" name="Textfeld 11"/>
          <p:cNvSpPr txBox="1"/>
          <p:nvPr/>
        </p:nvSpPr>
        <p:spPr>
          <a:xfrm>
            <a:off x="7336667" y="1703163"/>
            <a:ext cx="393396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0" b="1" dirty="0" smtClean="0"/>
              <a:t>1110010</a:t>
            </a:r>
            <a:endParaRPr lang="de-DE" b="1" dirty="0"/>
          </a:p>
        </p:txBody>
      </p:sp>
      <p:sp>
        <p:nvSpPr>
          <p:cNvPr id="11" name="Textfeld 10"/>
          <p:cNvSpPr txBox="1"/>
          <p:nvPr/>
        </p:nvSpPr>
        <p:spPr>
          <a:xfrm>
            <a:off x="1714500" y="4604671"/>
            <a:ext cx="207372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/>
              <a:t>1010000</a:t>
            </a:r>
          </a:p>
          <a:p>
            <a:r>
              <a:rPr lang="de-DE" sz="2800" dirty="0" smtClean="0"/>
              <a:t>1001000</a:t>
            </a:r>
          </a:p>
          <a:p>
            <a:r>
              <a:rPr lang="de-DE" sz="2800" dirty="0" smtClean="0"/>
              <a:t>1000100</a:t>
            </a:r>
          </a:p>
          <a:p>
            <a:r>
              <a:rPr lang="de-DE" sz="2800" dirty="0" smtClean="0"/>
              <a:t>1000010</a:t>
            </a:r>
            <a:endParaRPr lang="de-DE" sz="2800" dirty="0"/>
          </a:p>
        </p:txBody>
      </p:sp>
      <p:sp>
        <p:nvSpPr>
          <p:cNvPr id="13" name="Textfeld 12"/>
          <p:cNvSpPr txBox="1"/>
          <p:nvPr/>
        </p:nvSpPr>
        <p:spPr>
          <a:xfrm>
            <a:off x="3570514" y="4604671"/>
            <a:ext cx="20737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/>
              <a:t>1101100</a:t>
            </a:r>
          </a:p>
          <a:p>
            <a:r>
              <a:rPr lang="de-DE" sz="2800" dirty="0" smtClean="0"/>
              <a:t>1100110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5807526" y="4610110"/>
            <a:ext cx="20737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/>
              <a:t>1011100</a:t>
            </a:r>
          </a:p>
          <a:p>
            <a:r>
              <a:rPr lang="de-DE" sz="2800" dirty="0" smtClean="0"/>
              <a:t>1001110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7908470" y="4604671"/>
            <a:ext cx="20737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/>
              <a:t>1110100</a:t>
            </a:r>
          </a:p>
          <a:p>
            <a:r>
              <a:rPr lang="de-DE" sz="2800" b="1" dirty="0" smtClean="0">
                <a:solidFill>
                  <a:srgbClr val="FF0000"/>
                </a:solidFill>
              </a:rPr>
              <a:t>1110010</a:t>
            </a:r>
          </a:p>
        </p:txBody>
      </p:sp>
    </p:spTree>
    <p:extLst>
      <p:ext uri="{BB962C8B-B14F-4D97-AF65-F5344CB8AC3E}">
        <p14:creationId xmlns:p14="http://schemas.microsoft.com/office/powerpoint/2010/main" val="1313702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777285" y="1300766"/>
            <a:ext cx="5043241" cy="2128234"/>
          </a:xfrm>
          <a:prstGeom prst="rect">
            <a:avLst/>
          </a:prstGeom>
          <a:solidFill>
            <a:schemeClr val="bg1">
              <a:alpha val="0"/>
            </a:schemeClr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eck 3"/>
          <p:cNvSpPr/>
          <p:nvPr/>
        </p:nvSpPr>
        <p:spPr>
          <a:xfrm>
            <a:off x="1777285" y="1300766"/>
            <a:ext cx="721216" cy="212823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Rechteck 4"/>
          <p:cNvSpPr/>
          <p:nvPr/>
        </p:nvSpPr>
        <p:spPr>
          <a:xfrm>
            <a:off x="2498501" y="1300766"/>
            <a:ext cx="721216" cy="212823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/>
          <p:cNvSpPr/>
          <p:nvPr/>
        </p:nvSpPr>
        <p:spPr>
          <a:xfrm>
            <a:off x="4680238" y="1300766"/>
            <a:ext cx="721216" cy="212823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5374784" y="1300766"/>
            <a:ext cx="721216" cy="212823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Textfeld 8"/>
          <p:cNvSpPr txBox="1"/>
          <p:nvPr/>
        </p:nvSpPr>
        <p:spPr>
          <a:xfrm>
            <a:off x="3219717" y="3312827"/>
            <a:ext cx="914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0" b="1" dirty="0"/>
              <a:t>1</a:t>
            </a:r>
            <a:endParaRPr lang="de-DE" b="1" dirty="0"/>
          </a:p>
        </p:txBody>
      </p:sp>
      <p:sp>
        <p:nvSpPr>
          <p:cNvPr id="10" name="Textfeld 9"/>
          <p:cNvSpPr txBox="1"/>
          <p:nvPr/>
        </p:nvSpPr>
        <p:spPr>
          <a:xfrm>
            <a:off x="1680692" y="-22673"/>
            <a:ext cx="513983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0" b="1" dirty="0" smtClean="0"/>
              <a:t>Code C</a:t>
            </a:r>
            <a:endParaRPr lang="de-DE" b="1" dirty="0"/>
          </a:p>
        </p:txBody>
      </p:sp>
      <p:sp>
        <p:nvSpPr>
          <p:cNvPr id="11" name="Textfeld 10"/>
          <p:cNvSpPr txBox="1"/>
          <p:nvPr/>
        </p:nvSpPr>
        <p:spPr>
          <a:xfrm>
            <a:off x="7336667" y="1703163"/>
            <a:ext cx="393396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0" b="1" dirty="0" smtClean="0"/>
              <a:t>1100110</a:t>
            </a:r>
            <a:endParaRPr lang="de-DE" b="1" dirty="0"/>
          </a:p>
        </p:txBody>
      </p:sp>
      <p:sp>
        <p:nvSpPr>
          <p:cNvPr id="12" name="Textfeld 11"/>
          <p:cNvSpPr txBox="1"/>
          <p:nvPr/>
        </p:nvSpPr>
        <p:spPr>
          <a:xfrm>
            <a:off x="1714500" y="4604671"/>
            <a:ext cx="207372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/>
              <a:t>1010000</a:t>
            </a:r>
          </a:p>
          <a:p>
            <a:r>
              <a:rPr lang="de-DE" sz="2800" dirty="0" smtClean="0"/>
              <a:t>1001000</a:t>
            </a:r>
          </a:p>
          <a:p>
            <a:r>
              <a:rPr lang="de-DE" sz="2800" dirty="0" smtClean="0"/>
              <a:t>1000100</a:t>
            </a:r>
          </a:p>
          <a:p>
            <a:r>
              <a:rPr lang="de-DE" sz="2800" dirty="0" smtClean="0"/>
              <a:t>1000010</a:t>
            </a:r>
            <a:endParaRPr lang="de-DE" sz="2800" dirty="0"/>
          </a:p>
        </p:txBody>
      </p:sp>
      <p:sp>
        <p:nvSpPr>
          <p:cNvPr id="13" name="Textfeld 12"/>
          <p:cNvSpPr txBox="1"/>
          <p:nvPr/>
        </p:nvSpPr>
        <p:spPr>
          <a:xfrm>
            <a:off x="3570514" y="4604671"/>
            <a:ext cx="20737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/>
              <a:t>1101100</a:t>
            </a:r>
          </a:p>
          <a:p>
            <a:r>
              <a:rPr lang="de-DE" sz="2800" b="1" dirty="0" smtClean="0">
                <a:solidFill>
                  <a:srgbClr val="FF0000"/>
                </a:solidFill>
              </a:rPr>
              <a:t>1100110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5807526" y="4610110"/>
            <a:ext cx="20737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/>
              <a:t>1011100</a:t>
            </a:r>
          </a:p>
          <a:p>
            <a:r>
              <a:rPr lang="de-DE" sz="2800" dirty="0" smtClean="0"/>
              <a:t>1001110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7908470" y="4604671"/>
            <a:ext cx="20737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/>
              <a:t>1110100</a:t>
            </a:r>
          </a:p>
          <a:p>
            <a:r>
              <a:rPr lang="de-DE" sz="2800" b="1" dirty="0" smtClean="0"/>
              <a:t>1110010</a:t>
            </a:r>
          </a:p>
        </p:txBody>
      </p:sp>
    </p:spTree>
    <p:extLst>
      <p:ext uri="{BB962C8B-B14F-4D97-AF65-F5344CB8AC3E}">
        <p14:creationId xmlns:p14="http://schemas.microsoft.com/office/powerpoint/2010/main" val="3695086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777285" y="1300766"/>
            <a:ext cx="5043241" cy="2128234"/>
          </a:xfrm>
          <a:prstGeom prst="rect">
            <a:avLst/>
          </a:prstGeom>
          <a:solidFill>
            <a:schemeClr val="bg1">
              <a:alpha val="0"/>
            </a:schemeClr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eck 3"/>
          <p:cNvSpPr/>
          <p:nvPr/>
        </p:nvSpPr>
        <p:spPr>
          <a:xfrm>
            <a:off x="1777285" y="1300766"/>
            <a:ext cx="721216" cy="212823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Rechteck 4"/>
          <p:cNvSpPr/>
          <p:nvPr/>
        </p:nvSpPr>
        <p:spPr>
          <a:xfrm>
            <a:off x="2498501" y="1300766"/>
            <a:ext cx="721216" cy="212823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/>
          <p:cNvSpPr/>
          <p:nvPr/>
        </p:nvSpPr>
        <p:spPr>
          <a:xfrm>
            <a:off x="4650258" y="1300766"/>
            <a:ext cx="721216" cy="212823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3938297" y="1300766"/>
            <a:ext cx="721216" cy="212823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Textfeld 8"/>
          <p:cNvSpPr txBox="1"/>
          <p:nvPr/>
        </p:nvSpPr>
        <p:spPr>
          <a:xfrm>
            <a:off x="3219717" y="3312827"/>
            <a:ext cx="914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0" b="1" dirty="0"/>
              <a:t>2</a:t>
            </a:r>
            <a:endParaRPr lang="de-DE" b="1" dirty="0"/>
          </a:p>
        </p:txBody>
      </p:sp>
      <p:sp>
        <p:nvSpPr>
          <p:cNvPr id="10" name="Textfeld 9"/>
          <p:cNvSpPr txBox="1"/>
          <p:nvPr/>
        </p:nvSpPr>
        <p:spPr>
          <a:xfrm>
            <a:off x="1680692" y="-22673"/>
            <a:ext cx="513983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0" b="1" dirty="0" smtClean="0"/>
              <a:t>Code C</a:t>
            </a:r>
            <a:endParaRPr lang="de-DE" b="1" dirty="0"/>
          </a:p>
        </p:txBody>
      </p:sp>
      <p:sp>
        <p:nvSpPr>
          <p:cNvPr id="11" name="Textfeld 10"/>
          <p:cNvSpPr txBox="1"/>
          <p:nvPr/>
        </p:nvSpPr>
        <p:spPr>
          <a:xfrm>
            <a:off x="7336667" y="1703163"/>
            <a:ext cx="393396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0" b="1" dirty="0" smtClean="0"/>
              <a:t>1101100</a:t>
            </a:r>
            <a:endParaRPr lang="de-DE" b="1" dirty="0"/>
          </a:p>
        </p:txBody>
      </p:sp>
      <p:sp>
        <p:nvSpPr>
          <p:cNvPr id="12" name="Textfeld 11"/>
          <p:cNvSpPr txBox="1"/>
          <p:nvPr/>
        </p:nvSpPr>
        <p:spPr>
          <a:xfrm>
            <a:off x="1714500" y="4604671"/>
            <a:ext cx="207372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/>
              <a:t>1010000</a:t>
            </a:r>
          </a:p>
          <a:p>
            <a:r>
              <a:rPr lang="de-DE" sz="2800" dirty="0" smtClean="0"/>
              <a:t>1001000</a:t>
            </a:r>
          </a:p>
          <a:p>
            <a:r>
              <a:rPr lang="de-DE" sz="2800" dirty="0" smtClean="0"/>
              <a:t>1000100</a:t>
            </a:r>
          </a:p>
          <a:p>
            <a:r>
              <a:rPr lang="de-DE" sz="2800" dirty="0" smtClean="0"/>
              <a:t>1000010</a:t>
            </a:r>
            <a:endParaRPr lang="de-DE" sz="2800" dirty="0"/>
          </a:p>
        </p:txBody>
      </p:sp>
      <p:sp>
        <p:nvSpPr>
          <p:cNvPr id="13" name="Textfeld 12"/>
          <p:cNvSpPr txBox="1"/>
          <p:nvPr/>
        </p:nvSpPr>
        <p:spPr>
          <a:xfrm>
            <a:off x="3570514" y="4604671"/>
            <a:ext cx="20737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 smtClean="0">
                <a:solidFill>
                  <a:srgbClr val="FF0000"/>
                </a:solidFill>
              </a:rPr>
              <a:t>1101100</a:t>
            </a:r>
          </a:p>
          <a:p>
            <a:r>
              <a:rPr lang="de-DE" sz="2800" b="1" dirty="0" smtClean="0"/>
              <a:t>1100110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5807526" y="4610110"/>
            <a:ext cx="20737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/>
              <a:t>1011100</a:t>
            </a:r>
          </a:p>
          <a:p>
            <a:r>
              <a:rPr lang="de-DE" sz="2800" dirty="0" smtClean="0"/>
              <a:t>1001110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7908470" y="4604671"/>
            <a:ext cx="20737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/>
              <a:t>1110100</a:t>
            </a:r>
          </a:p>
          <a:p>
            <a:r>
              <a:rPr lang="de-DE" sz="2800" b="1" dirty="0" smtClean="0"/>
              <a:t>1110010</a:t>
            </a:r>
          </a:p>
        </p:txBody>
      </p:sp>
    </p:spTree>
    <p:extLst>
      <p:ext uri="{BB962C8B-B14F-4D97-AF65-F5344CB8AC3E}">
        <p14:creationId xmlns:p14="http://schemas.microsoft.com/office/powerpoint/2010/main" val="3014375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777285" y="1300766"/>
            <a:ext cx="5043241" cy="2128234"/>
          </a:xfrm>
          <a:prstGeom prst="rect">
            <a:avLst/>
          </a:prstGeom>
          <a:solidFill>
            <a:schemeClr val="bg1">
              <a:alpha val="0"/>
            </a:schemeClr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eck 3"/>
          <p:cNvSpPr/>
          <p:nvPr/>
        </p:nvSpPr>
        <p:spPr>
          <a:xfrm>
            <a:off x="1777285" y="1300766"/>
            <a:ext cx="721216" cy="212823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5374784" y="1300766"/>
            <a:ext cx="721216" cy="212823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Textfeld 8"/>
          <p:cNvSpPr txBox="1"/>
          <p:nvPr/>
        </p:nvSpPr>
        <p:spPr>
          <a:xfrm>
            <a:off x="3219717" y="3312827"/>
            <a:ext cx="914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0" b="1" dirty="0" smtClean="0"/>
              <a:t>3</a:t>
            </a:r>
            <a:endParaRPr lang="de-DE" b="1" dirty="0"/>
          </a:p>
        </p:txBody>
      </p:sp>
      <p:sp>
        <p:nvSpPr>
          <p:cNvPr id="10" name="Textfeld 9"/>
          <p:cNvSpPr txBox="1"/>
          <p:nvPr/>
        </p:nvSpPr>
        <p:spPr>
          <a:xfrm>
            <a:off x="1680692" y="-22673"/>
            <a:ext cx="513983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0" b="1" dirty="0" smtClean="0"/>
              <a:t>Code C</a:t>
            </a:r>
            <a:endParaRPr lang="de-DE" b="1" dirty="0"/>
          </a:p>
        </p:txBody>
      </p:sp>
      <p:sp>
        <p:nvSpPr>
          <p:cNvPr id="11" name="Textfeld 10"/>
          <p:cNvSpPr txBox="1"/>
          <p:nvPr/>
        </p:nvSpPr>
        <p:spPr>
          <a:xfrm>
            <a:off x="7336667" y="1703163"/>
            <a:ext cx="393396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0" b="1" dirty="0" smtClean="0"/>
              <a:t>1000010</a:t>
            </a:r>
            <a:endParaRPr lang="de-DE" b="1" dirty="0"/>
          </a:p>
        </p:txBody>
      </p:sp>
      <p:sp>
        <p:nvSpPr>
          <p:cNvPr id="12" name="Textfeld 11"/>
          <p:cNvSpPr txBox="1"/>
          <p:nvPr/>
        </p:nvSpPr>
        <p:spPr>
          <a:xfrm>
            <a:off x="1714500" y="4604671"/>
            <a:ext cx="207372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/>
              <a:t>1010000</a:t>
            </a:r>
          </a:p>
          <a:p>
            <a:r>
              <a:rPr lang="de-DE" sz="2800" dirty="0" smtClean="0"/>
              <a:t>1001000</a:t>
            </a:r>
          </a:p>
          <a:p>
            <a:r>
              <a:rPr lang="de-DE" sz="2800" dirty="0" smtClean="0"/>
              <a:t>1000100</a:t>
            </a:r>
          </a:p>
          <a:p>
            <a:r>
              <a:rPr lang="de-DE" sz="2800" b="1" dirty="0" smtClean="0">
                <a:solidFill>
                  <a:srgbClr val="FF0000"/>
                </a:solidFill>
              </a:rPr>
              <a:t>1000010</a:t>
            </a:r>
            <a:endParaRPr lang="de-DE" sz="2800" b="1" dirty="0">
              <a:solidFill>
                <a:srgbClr val="FF0000"/>
              </a:solidFill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3570514" y="4604671"/>
            <a:ext cx="20737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 smtClean="0"/>
              <a:t>1101100</a:t>
            </a:r>
          </a:p>
          <a:p>
            <a:r>
              <a:rPr lang="de-DE" sz="2800" b="1" dirty="0" smtClean="0"/>
              <a:t>1100110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5807526" y="4610110"/>
            <a:ext cx="20737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/>
              <a:t>1011100</a:t>
            </a:r>
          </a:p>
          <a:p>
            <a:r>
              <a:rPr lang="de-DE" sz="2800" dirty="0" smtClean="0"/>
              <a:t>1001110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7908470" y="4604671"/>
            <a:ext cx="20737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/>
              <a:t>1110100</a:t>
            </a:r>
          </a:p>
          <a:p>
            <a:r>
              <a:rPr lang="de-DE" sz="2800" b="1" dirty="0" smtClean="0"/>
              <a:t>1110010</a:t>
            </a:r>
          </a:p>
        </p:txBody>
      </p:sp>
    </p:spTree>
    <p:extLst>
      <p:ext uri="{BB962C8B-B14F-4D97-AF65-F5344CB8AC3E}">
        <p14:creationId xmlns:p14="http://schemas.microsoft.com/office/powerpoint/2010/main" val="1118735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777285" y="1300766"/>
            <a:ext cx="5043241" cy="2128234"/>
          </a:xfrm>
          <a:prstGeom prst="rect">
            <a:avLst/>
          </a:prstGeom>
          <a:solidFill>
            <a:schemeClr val="bg1">
              <a:alpha val="0"/>
            </a:schemeClr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eck 3"/>
          <p:cNvSpPr/>
          <p:nvPr/>
        </p:nvSpPr>
        <p:spPr>
          <a:xfrm>
            <a:off x="1777285" y="1300766"/>
            <a:ext cx="721216" cy="212823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Rechteck 4"/>
          <p:cNvSpPr/>
          <p:nvPr/>
        </p:nvSpPr>
        <p:spPr>
          <a:xfrm>
            <a:off x="3219717" y="1300766"/>
            <a:ext cx="721216" cy="212823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/>
          <p:cNvSpPr/>
          <p:nvPr/>
        </p:nvSpPr>
        <p:spPr>
          <a:xfrm>
            <a:off x="4650258" y="1300766"/>
            <a:ext cx="721216" cy="212823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3934988" y="1300766"/>
            <a:ext cx="721216" cy="212823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Textfeld 8"/>
          <p:cNvSpPr txBox="1"/>
          <p:nvPr/>
        </p:nvSpPr>
        <p:spPr>
          <a:xfrm>
            <a:off x="3219717" y="3312827"/>
            <a:ext cx="914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0" b="1" dirty="0" smtClean="0"/>
              <a:t>4</a:t>
            </a:r>
            <a:endParaRPr lang="de-DE" b="1" dirty="0"/>
          </a:p>
        </p:txBody>
      </p:sp>
      <p:sp>
        <p:nvSpPr>
          <p:cNvPr id="10" name="Textfeld 9"/>
          <p:cNvSpPr txBox="1"/>
          <p:nvPr/>
        </p:nvSpPr>
        <p:spPr>
          <a:xfrm>
            <a:off x="1680692" y="-22673"/>
            <a:ext cx="513983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0" b="1" dirty="0" smtClean="0"/>
              <a:t>Code C</a:t>
            </a:r>
            <a:endParaRPr lang="de-DE" b="1" dirty="0"/>
          </a:p>
        </p:txBody>
      </p:sp>
      <p:sp>
        <p:nvSpPr>
          <p:cNvPr id="11" name="Textfeld 10"/>
          <p:cNvSpPr txBox="1"/>
          <p:nvPr/>
        </p:nvSpPr>
        <p:spPr>
          <a:xfrm>
            <a:off x="7336667" y="1703163"/>
            <a:ext cx="393396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0" b="1" dirty="0" smtClean="0"/>
              <a:t>1011100</a:t>
            </a:r>
            <a:endParaRPr lang="de-DE" b="1" dirty="0"/>
          </a:p>
        </p:txBody>
      </p:sp>
      <p:sp>
        <p:nvSpPr>
          <p:cNvPr id="12" name="Textfeld 11"/>
          <p:cNvSpPr txBox="1"/>
          <p:nvPr/>
        </p:nvSpPr>
        <p:spPr>
          <a:xfrm>
            <a:off x="1714500" y="4604671"/>
            <a:ext cx="207372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/>
              <a:t>1010000</a:t>
            </a:r>
          </a:p>
          <a:p>
            <a:r>
              <a:rPr lang="de-DE" sz="2800" dirty="0" smtClean="0"/>
              <a:t>1001000</a:t>
            </a:r>
          </a:p>
          <a:p>
            <a:r>
              <a:rPr lang="de-DE" sz="2800" dirty="0" smtClean="0"/>
              <a:t>1000100</a:t>
            </a:r>
          </a:p>
          <a:p>
            <a:r>
              <a:rPr lang="de-DE" sz="2800" b="1" dirty="0" smtClean="0"/>
              <a:t>1000010</a:t>
            </a:r>
            <a:endParaRPr lang="de-DE" sz="2800" b="1" dirty="0"/>
          </a:p>
        </p:txBody>
      </p:sp>
      <p:sp>
        <p:nvSpPr>
          <p:cNvPr id="13" name="Textfeld 12"/>
          <p:cNvSpPr txBox="1"/>
          <p:nvPr/>
        </p:nvSpPr>
        <p:spPr>
          <a:xfrm>
            <a:off x="3570514" y="4604671"/>
            <a:ext cx="20737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 smtClean="0"/>
              <a:t>1101100</a:t>
            </a:r>
          </a:p>
          <a:p>
            <a:r>
              <a:rPr lang="de-DE" sz="2800" b="1" dirty="0" smtClean="0"/>
              <a:t>1100110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5807526" y="4610110"/>
            <a:ext cx="20737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 smtClean="0">
                <a:solidFill>
                  <a:srgbClr val="FF0000"/>
                </a:solidFill>
              </a:rPr>
              <a:t>1011100</a:t>
            </a:r>
          </a:p>
          <a:p>
            <a:r>
              <a:rPr lang="de-DE" sz="2800" dirty="0" smtClean="0"/>
              <a:t>1001110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7908470" y="4604671"/>
            <a:ext cx="20737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/>
              <a:t>1110100</a:t>
            </a:r>
          </a:p>
          <a:p>
            <a:r>
              <a:rPr lang="de-DE" sz="2800" b="1" dirty="0" smtClean="0"/>
              <a:t>1110010</a:t>
            </a:r>
          </a:p>
        </p:txBody>
      </p:sp>
    </p:spTree>
    <p:extLst>
      <p:ext uri="{BB962C8B-B14F-4D97-AF65-F5344CB8AC3E}">
        <p14:creationId xmlns:p14="http://schemas.microsoft.com/office/powerpoint/2010/main" val="2333612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777285" y="1300766"/>
            <a:ext cx="5043241" cy="2128234"/>
          </a:xfrm>
          <a:prstGeom prst="rect">
            <a:avLst/>
          </a:prstGeom>
          <a:solidFill>
            <a:schemeClr val="bg1">
              <a:alpha val="0"/>
            </a:schemeClr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eck 3"/>
          <p:cNvSpPr/>
          <p:nvPr/>
        </p:nvSpPr>
        <p:spPr>
          <a:xfrm>
            <a:off x="1777285" y="1300766"/>
            <a:ext cx="721216" cy="212823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Rechteck 4"/>
          <p:cNvSpPr/>
          <p:nvPr/>
        </p:nvSpPr>
        <p:spPr>
          <a:xfrm>
            <a:off x="3973620" y="1300766"/>
            <a:ext cx="721216" cy="212823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/>
          <p:cNvSpPr/>
          <p:nvPr/>
        </p:nvSpPr>
        <p:spPr>
          <a:xfrm>
            <a:off x="4681080" y="1300766"/>
            <a:ext cx="721216" cy="212823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5374784" y="1300766"/>
            <a:ext cx="721216" cy="212823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Textfeld 8"/>
          <p:cNvSpPr txBox="1"/>
          <p:nvPr/>
        </p:nvSpPr>
        <p:spPr>
          <a:xfrm>
            <a:off x="3219717" y="3312827"/>
            <a:ext cx="914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0" b="1" dirty="0" smtClean="0"/>
              <a:t>5</a:t>
            </a:r>
            <a:endParaRPr lang="de-DE" b="1" dirty="0"/>
          </a:p>
        </p:txBody>
      </p:sp>
      <p:sp>
        <p:nvSpPr>
          <p:cNvPr id="10" name="Textfeld 9"/>
          <p:cNvSpPr txBox="1"/>
          <p:nvPr/>
        </p:nvSpPr>
        <p:spPr>
          <a:xfrm>
            <a:off x="1680692" y="-22673"/>
            <a:ext cx="513983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0" b="1" dirty="0" smtClean="0"/>
              <a:t>Code C</a:t>
            </a:r>
            <a:endParaRPr lang="de-DE" b="1" dirty="0"/>
          </a:p>
        </p:txBody>
      </p:sp>
      <p:sp>
        <p:nvSpPr>
          <p:cNvPr id="11" name="Textfeld 10"/>
          <p:cNvSpPr txBox="1"/>
          <p:nvPr/>
        </p:nvSpPr>
        <p:spPr>
          <a:xfrm>
            <a:off x="7336667" y="1703163"/>
            <a:ext cx="393396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0" b="1" dirty="0" smtClean="0"/>
              <a:t>1001110</a:t>
            </a:r>
            <a:endParaRPr lang="de-DE" b="1" dirty="0"/>
          </a:p>
        </p:txBody>
      </p:sp>
      <p:sp>
        <p:nvSpPr>
          <p:cNvPr id="12" name="Textfeld 11"/>
          <p:cNvSpPr txBox="1"/>
          <p:nvPr/>
        </p:nvSpPr>
        <p:spPr>
          <a:xfrm>
            <a:off x="1714500" y="4604671"/>
            <a:ext cx="207372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/>
              <a:t>1010000</a:t>
            </a:r>
          </a:p>
          <a:p>
            <a:r>
              <a:rPr lang="de-DE" sz="2800" dirty="0" smtClean="0"/>
              <a:t>1001000</a:t>
            </a:r>
          </a:p>
          <a:p>
            <a:r>
              <a:rPr lang="de-DE" sz="2800" dirty="0" smtClean="0"/>
              <a:t>1000100</a:t>
            </a:r>
          </a:p>
          <a:p>
            <a:r>
              <a:rPr lang="de-DE" sz="2800" b="1" dirty="0" smtClean="0"/>
              <a:t>1000010</a:t>
            </a:r>
            <a:endParaRPr lang="de-DE" sz="2800" b="1" dirty="0"/>
          </a:p>
        </p:txBody>
      </p:sp>
      <p:sp>
        <p:nvSpPr>
          <p:cNvPr id="13" name="Textfeld 12"/>
          <p:cNvSpPr txBox="1"/>
          <p:nvPr/>
        </p:nvSpPr>
        <p:spPr>
          <a:xfrm>
            <a:off x="3570514" y="4604671"/>
            <a:ext cx="20737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 smtClean="0"/>
              <a:t>1101100</a:t>
            </a:r>
          </a:p>
          <a:p>
            <a:r>
              <a:rPr lang="de-DE" sz="2800" b="1" dirty="0" smtClean="0"/>
              <a:t>1100110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5807526" y="4610110"/>
            <a:ext cx="20737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 smtClean="0"/>
              <a:t>1011100</a:t>
            </a:r>
          </a:p>
          <a:p>
            <a:r>
              <a:rPr lang="de-DE" sz="2800" b="1" dirty="0" smtClean="0">
                <a:solidFill>
                  <a:srgbClr val="FF0000"/>
                </a:solidFill>
              </a:rPr>
              <a:t>1001110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7908470" y="4604671"/>
            <a:ext cx="20737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/>
              <a:t>1110100</a:t>
            </a:r>
          </a:p>
          <a:p>
            <a:r>
              <a:rPr lang="de-DE" sz="2800" b="1" dirty="0" smtClean="0"/>
              <a:t>1110010</a:t>
            </a:r>
          </a:p>
        </p:txBody>
      </p:sp>
    </p:spTree>
    <p:extLst>
      <p:ext uri="{BB962C8B-B14F-4D97-AF65-F5344CB8AC3E}">
        <p14:creationId xmlns:p14="http://schemas.microsoft.com/office/powerpoint/2010/main" val="1569165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Lariss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409</Words>
  <Application>Microsoft Office PowerPoint</Application>
  <PresentationFormat>Breitbild</PresentationFormat>
  <Paragraphs>212</Paragraphs>
  <Slides>15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Larissa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Stadt Stuttgart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Administrator</dc:creator>
  <cp:lastModifiedBy>Administrator</cp:lastModifiedBy>
  <cp:revision>21</cp:revision>
  <dcterms:created xsi:type="dcterms:W3CDTF">2018-09-16T16:44:06Z</dcterms:created>
  <dcterms:modified xsi:type="dcterms:W3CDTF">2018-09-23T08:11:59Z</dcterms:modified>
</cp:coreProperties>
</file>